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15"/>
  </p:notesMasterIdLst>
  <p:handoutMasterIdLst>
    <p:handoutMasterId r:id="rId16"/>
  </p:handoutMasterIdLst>
  <p:sldIdLst>
    <p:sldId id="347" r:id="rId2"/>
    <p:sldId id="327" r:id="rId3"/>
    <p:sldId id="464" r:id="rId4"/>
    <p:sldId id="361" r:id="rId5"/>
    <p:sldId id="362" r:id="rId6"/>
    <p:sldId id="363" r:id="rId7"/>
    <p:sldId id="461" r:id="rId8"/>
    <p:sldId id="458" r:id="rId9"/>
    <p:sldId id="416" r:id="rId10"/>
    <p:sldId id="365" r:id="rId11"/>
    <p:sldId id="463" r:id="rId12"/>
    <p:sldId id="337" r:id="rId13"/>
    <p:sldId id="460"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9FFFF"/>
    <a:srgbClr val="ABFF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3" autoAdjust="0"/>
    <p:restoredTop sz="82679" autoAdjust="0"/>
  </p:normalViewPr>
  <p:slideViewPr>
    <p:cSldViewPr>
      <p:cViewPr>
        <p:scale>
          <a:sx n="93" d="100"/>
          <a:sy n="93" d="100"/>
        </p:scale>
        <p:origin x="-1858" y="72"/>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5" d="100"/>
          <a:sy n="55" d="100"/>
        </p:scale>
        <p:origin x="-257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9EF04E-4391-4B7B-B8B2-20FCBE2B9186}"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2A7DFFC-23BB-42D3-987C-268D8457EE76}">
      <dgm:prSet phldrT="[Text]"/>
      <dgm:spPr/>
      <dgm:t>
        <a:bodyPr/>
        <a:lstStyle/>
        <a:p>
          <a:r>
            <a:rPr lang="en-US" dirty="0" smtClean="0"/>
            <a:t>Student Visibility Campaign</a:t>
          </a:r>
          <a:endParaRPr lang="en-US" dirty="0"/>
        </a:p>
      </dgm:t>
    </dgm:pt>
    <dgm:pt modelId="{FFB6EEF6-1F57-417E-9E04-99B5AB05536C}" type="parTrans" cxnId="{12F9834A-14E2-4A28-AAB0-9E2D2CE39722}">
      <dgm:prSet/>
      <dgm:spPr/>
      <dgm:t>
        <a:bodyPr/>
        <a:lstStyle/>
        <a:p>
          <a:endParaRPr lang="en-US"/>
        </a:p>
      </dgm:t>
    </dgm:pt>
    <dgm:pt modelId="{E85C82BA-BD73-45B4-8091-F9D001A65D8F}" type="sibTrans" cxnId="{12F9834A-14E2-4A28-AAB0-9E2D2CE39722}">
      <dgm:prSet/>
      <dgm:spPr/>
      <dgm:t>
        <a:bodyPr/>
        <a:lstStyle/>
        <a:p>
          <a:endParaRPr lang="en-US"/>
        </a:p>
      </dgm:t>
    </dgm:pt>
    <dgm:pt modelId="{2AFFA0B2-C191-4628-A955-F26CE970B191}">
      <dgm:prSet phldrT="[Text]"/>
      <dgm:spPr/>
      <dgm:t>
        <a:bodyPr/>
        <a:lstStyle/>
        <a:p>
          <a:r>
            <a:rPr lang="en-US" dirty="0" smtClean="0"/>
            <a:t>Compliance Checks</a:t>
          </a:r>
          <a:endParaRPr lang="en-US" dirty="0"/>
        </a:p>
      </dgm:t>
    </dgm:pt>
    <dgm:pt modelId="{E0078CA6-DBB8-4CCA-A8CE-995F0A33EA0C}" type="parTrans" cxnId="{36AE181E-BC7E-4385-BEFB-156B5F1DA2B3}">
      <dgm:prSet/>
      <dgm:spPr/>
      <dgm:t>
        <a:bodyPr/>
        <a:lstStyle/>
        <a:p>
          <a:endParaRPr lang="en-US"/>
        </a:p>
      </dgm:t>
    </dgm:pt>
    <dgm:pt modelId="{495F8263-C847-4140-A6B8-F95BF614B80F}" type="sibTrans" cxnId="{36AE181E-BC7E-4385-BEFB-156B5F1DA2B3}">
      <dgm:prSet/>
      <dgm:spPr/>
      <dgm:t>
        <a:bodyPr/>
        <a:lstStyle/>
        <a:p>
          <a:endParaRPr lang="en-US"/>
        </a:p>
      </dgm:t>
    </dgm:pt>
    <dgm:pt modelId="{75B227B2-A6CD-49E6-840D-B723E7A7F123}">
      <dgm:prSet phldrT="[Text]"/>
      <dgm:spPr/>
      <dgm:t>
        <a:bodyPr/>
        <a:lstStyle/>
        <a:p>
          <a:r>
            <a:rPr lang="en-US" dirty="0" smtClean="0"/>
            <a:t>DUI Check Points</a:t>
          </a:r>
          <a:endParaRPr lang="en-US" dirty="0"/>
        </a:p>
      </dgm:t>
    </dgm:pt>
    <dgm:pt modelId="{718A98DA-4C02-4720-9D5D-8206049671CE}" type="parTrans" cxnId="{32F8944D-EE3A-4D68-BFFA-A9548A078993}">
      <dgm:prSet/>
      <dgm:spPr/>
      <dgm:t>
        <a:bodyPr/>
        <a:lstStyle/>
        <a:p>
          <a:endParaRPr lang="en-US"/>
        </a:p>
      </dgm:t>
    </dgm:pt>
    <dgm:pt modelId="{FBEA2CB8-9247-4C39-98AA-AEBAE21E0615}" type="sibTrans" cxnId="{32F8944D-EE3A-4D68-BFFA-A9548A078993}">
      <dgm:prSet/>
      <dgm:spPr/>
      <dgm:t>
        <a:bodyPr/>
        <a:lstStyle/>
        <a:p>
          <a:endParaRPr lang="en-US"/>
        </a:p>
      </dgm:t>
    </dgm:pt>
    <dgm:pt modelId="{FF990F7F-7445-46E2-8946-C86318F77E09}">
      <dgm:prSet phldrT="[Text]"/>
      <dgm:spPr/>
      <dgm:t>
        <a:bodyPr/>
        <a:lstStyle/>
        <a:p>
          <a:r>
            <a:rPr lang="en-US" dirty="0" smtClean="0"/>
            <a:t>Party Patrols</a:t>
          </a:r>
          <a:endParaRPr lang="en-US" dirty="0"/>
        </a:p>
      </dgm:t>
    </dgm:pt>
    <dgm:pt modelId="{F114C11C-DEE0-4F6C-AFE2-2F20EF07D8C7}" type="parTrans" cxnId="{6870AA17-2A70-4F21-9022-118E213CAA86}">
      <dgm:prSet/>
      <dgm:spPr/>
      <dgm:t>
        <a:bodyPr/>
        <a:lstStyle/>
        <a:p>
          <a:endParaRPr lang="en-US"/>
        </a:p>
      </dgm:t>
    </dgm:pt>
    <dgm:pt modelId="{D6E36B7E-52A0-4D14-B746-936185A7C238}" type="sibTrans" cxnId="{6870AA17-2A70-4F21-9022-118E213CAA86}">
      <dgm:prSet/>
      <dgm:spPr/>
      <dgm:t>
        <a:bodyPr/>
        <a:lstStyle/>
        <a:p>
          <a:endParaRPr lang="en-US"/>
        </a:p>
      </dgm:t>
    </dgm:pt>
    <dgm:pt modelId="{4E80E6C4-8BFA-4159-A271-49E6E9034D50}" type="pres">
      <dgm:prSet presAssocID="{7D9EF04E-4391-4B7B-B8B2-20FCBE2B9186}" presName="cycle" presStyleCnt="0">
        <dgm:presLayoutVars>
          <dgm:chMax val="1"/>
          <dgm:dir val="rev"/>
          <dgm:animLvl val="ctr"/>
          <dgm:resizeHandles val="exact"/>
        </dgm:presLayoutVars>
      </dgm:prSet>
      <dgm:spPr/>
      <dgm:t>
        <a:bodyPr/>
        <a:lstStyle/>
        <a:p>
          <a:endParaRPr lang="en-US"/>
        </a:p>
      </dgm:t>
    </dgm:pt>
    <dgm:pt modelId="{278E1CF4-AF8A-42D8-8ADD-71975BBBB283}" type="pres">
      <dgm:prSet presAssocID="{F2A7DFFC-23BB-42D3-987C-268D8457EE76}" presName="centerShape" presStyleLbl="node0" presStyleIdx="0" presStyleCnt="1" custLinFactNeighborX="-548" custLinFactNeighborY="1542"/>
      <dgm:spPr/>
      <dgm:t>
        <a:bodyPr/>
        <a:lstStyle/>
        <a:p>
          <a:endParaRPr lang="en-US"/>
        </a:p>
      </dgm:t>
    </dgm:pt>
    <dgm:pt modelId="{41B2834E-5D9F-4E98-99FE-6B91DD9A78B6}" type="pres">
      <dgm:prSet presAssocID="{E0078CA6-DBB8-4CCA-A8CE-995F0A33EA0C}" presName="parTrans" presStyleLbl="bgSibTrans2D1" presStyleIdx="0" presStyleCnt="3" custScaleX="51473" custLinFactNeighborX="-20448" custLinFactNeighborY="68938"/>
      <dgm:spPr>
        <a:prstGeom prst="leftRightArrow">
          <a:avLst/>
        </a:prstGeom>
      </dgm:spPr>
      <dgm:t>
        <a:bodyPr/>
        <a:lstStyle/>
        <a:p>
          <a:endParaRPr lang="en-US"/>
        </a:p>
      </dgm:t>
    </dgm:pt>
    <dgm:pt modelId="{E19EFDF1-56FE-47DC-AB97-C1AD303C3273}" type="pres">
      <dgm:prSet presAssocID="{2AFFA0B2-C191-4628-A955-F26CE970B191}" presName="node" presStyleLbl="node1" presStyleIdx="0" presStyleCnt="3" custRadScaleRad="140598" custRadScaleInc="-8655">
        <dgm:presLayoutVars>
          <dgm:bulletEnabled val="1"/>
        </dgm:presLayoutVars>
      </dgm:prSet>
      <dgm:spPr/>
      <dgm:t>
        <a:bodyPr/>
        <a:lstStyle/>
        <a:p>
          <a:endParaRPr lang="en-US"/>
        </a:p>
      </dgm:t>
    </dgm:pt>
    <dgm:pt modelId="{688D4BA2-E138-40C7-9F77-AB97832FC486}" type="pres">
      <dgm:prSet presAssocID="{718A98DA-4C02-4720-9D5D-8206049671CE}" presName="parTrans" presStyleLbl="bgSibTrans2D1" presStyleIdx="1" presStyleCnt="3" custScaleX="64305" custLinFactNeighborX="693" custLinFactNeighborY="83002"/>
      <dgm:spPr>
        <a:prstGeom prst="leftRightArrow">
          <a:avLst/>
        </a:prstGeom>
      </dgm:spPr>
      <dgm:t>
        <a:bodyPr/>
        <a:lstStyle/>
        <a:p>
          <a:endParaRPr lang="en-US"/>
        </a:p>
      </dgm:t>
    </dgm:pt>
    <dgm:pt modelId="{9C6B433C-0803-45C5-ADCC-C3363E24DC52}" type="pres">
      <dgm:prSet presAssocID="{75B227B2-A6CD-49E6-840D-B723E7A7F123}" presName="node" presStyleLbl="node1" presStyleIdx="1" presStyleCnt="3">
        <dgm:presLayoutVars>
          <dgm:bulletEnabled val="1"/>
        </dgm:presLayoutVars>
      </dgm:prSet>
      <dgm:spPr/>
      <dgm:t>
        <a:bodyPr/>
        <a:lstStyle/>
        <a:p>
          <a:endParaRPr lang="en-US"/>
        </a:p>
      </dgm:t>
    </dgm:pt>
    <dgm:pt modelId="{13F43BFF-7C84-4F8F-883A-EBFA7FF0E329}" type="pres">
      <dgm:prSet presAssocID="{F114C11C-DEE0-4F6C-AFE2-2F20EF07D8C7}" presName="parTrans" presStyleLbl="bgSibTrans2D1" presStyleIdx="2" presStyleCnt="3" custScaleX="52065" custLinFactNeighborX="19977" custLinFactNeighborY="69586"/>
      <dgm:spPr>
        <a:prstGeom prst="leftRightArrow">
          <a:avLst/>
        </a:prstGeom>
      </dgm:spPr>
      <dgm:t>
        <a:bodyPr/>
        <a:lstStyle/>
        <a:p>
          <a:endParaRPr lang="en-US"/>
        </a:p>
      </dgm:t>
    </dgm:pt>
    <dgm:pt modelId="{E9FE03F5-157D-4E27-A76E-E32566815740}" type="pres">
      <dgm:prSet presAssocID="{FF990F7F-7445-46E2-8946-C86318F77E09}" presName="node" presStyleLbl="node1" presStyleIdx="2" presStyleCnt="3" custRadScaleRad="142020" custRadScaleInc="7850">
        <dgm:presLayoutVars>
          <dgm:bulletEnabled val="1"/>
        </dgm:presLayoutVars>
      </dgm:prSet>
      <dgm:spPr/>
      <dgm:t>
        <a:bodyPr/>
        <a:lstStyle/>
        <a:p>
          <a:endParaRPr lang="en-US"/>
        </a:p>
      </dgm:t>
    </dgm:pt>
  </dgm:ptLst>
  <dgm:cxnLst>
    <dgm:cxn modelId="{12F9834A-14E2-4A28-AAB0-9E2D2CE39722}" srcId="{7D9EF04E-4391-4B7B-B8B2-20FCBE2B9186}" destId="{F2A7DFFC-23BB-42D3-987C-268D8457EE76}" srcOrd="0" destOrd="0" parTransId="{FFB6EEF6-1F57-417E-9E04-99B5AB05536C}" sibTransId="{E85C82BA-BD73-45B4-8091-F9D001A65D8F}"/>
    <dgm:cxn modelId="{1F6BE0B0-13D2-4201-A20C-F34381231AFF}" type="presOf" srcId="{F114C11C-DEE0-4F6C-AFE2-2F20EF07D8C7}" destId="{13F43BFF-7C84-4F8F-883A-EBFA7FF0E329}" srcOrd="0" destOrd="0" presId="urn:microsoft.com/office/officeart/2005/8/layout/radial4"/>
    <dgm:cxn modelId="{36AE181E-BC7E-4385-BEFB-156B5F1DA2B3}" srcId="{F2A7DFFC-23BB-42D3-987C-268D8457EE76}" destId="{2AFFA0B2-C191-4628-A955-F26CE970B191}" srcOrd="0" destOrd="0" parTransId="{E0078CA6-DBB8-4CCA-A8CE-995F0A33EA0C}" sibTransId="{495F8263-C847-4140-A6B8-F95BF614B80F}"/>
    <dgm:cxn modelId="{0397C5AF-51BF-45C0-ACE0-31D69B3D5C93}" type="presOf" srcId="{7D9EF04E-4391-4B7B-B8B2-20FCBE2B9186}" destId="{4E80E6C4-8BFA-4159-A271-49E6E9034D50}" srcOrd="0" destOrd="0" presId="urn:microsoft.com/office/officeart/2005/8/layout/radial4"/>
    <dgm:cxn modelId="{DCDC7FAA-20A6-4031-9755-44B84B47B89F}" type="presOf" srcId="{718A98DA-4C02-4720-9D5D-8206049671CE}" destId="{688D4BA2-E138-40C7-9F77-AB97832FC486}" srcOrd="0" destOrd="0" presId="urn:microsoft.com/office/officeart/2005/8/layout/radial4"/>
    <dgm:cxn modelId="{32F8944D-EE3A-4D68-BFFA-A9548A078993}" srcId="{F2A7DFFC-23BB-42D3-987C-268D8457EE76}" destId="{75B227B2-A6CD-49E6-840D-B723E7A7F123}" srcOrd="1" destOrd="0" parTransId="{718A98DA-4C02-4720-9D5D-8206049671CE}" sibTransId="{FBEA2CB8-9247-4C39-98AA-AEBAE21E0615}"/>
    <dgm:cxn modelId="{57B46BA5-8789-40E9-9107-A2F17CD7EAB8}" type="presOf" srcId="{2AFFA0B2-C191-4628-A955-F26CE970B191}" destId="{E19EFDF1-56FE-47DC-AB97-C1AD303C3273}" srcOrd="0" destOrd="0" presId="urn:microsoft.com/office/officeart/2005/8/layout/radial4"/>
    <dgm:cxn modelId="{E9D9C73A-98E5-47E9-828D-932DD92B7A0E}" type="presOf" srcId="{F2A7DFFC-23BB-42D3-987C-268D8457EE76}" destId="{278E1CF4-AF8A-42D8-8ADD-71975BBBB283}" srcOrd="0" destOrd="0" presId="urn:microsoft.com/office/officeart/2005/8/layout/radial4"/>
    <dgm:cxn modelId="{E7DDB105-7406-4E91-9776-3D9F623911AE}" type="presOf" srcId="{FF990F7F-7445-46E2-8946-C86318F77E09}" destId="{E9FE03F5-157D-4E27-A76E-E32566815740}" srcOrd="0" destOrd="0" presId="urn:microsoft.com/office/officeart/2005/8/layout/radial4"/>
    <dgm:cxn modelId="{0369989B-FA15-4AC7-8D23-BECA8ACD0DE2}" type="presOf" srcId="{E0078CA6-DBB8-4CCA-A8CE-995F0A33EA0C}" destId="{41B2834E-5D9F-4E98-99FE-6B91DD9A78B6}" srcOrd="0" destOrd="0" presId="urn:microsoft.com/office/officeart/2005/8/layout/radial4"/>
    <dgm:cxn modelId="{6870AA17-2A70-4F21-9022-118E213CAA86}" srcId="{F2A7DFFC-23BB-42D3-987C-268D8457EE76}" destId="{FF990F7F-7445-46E2-8946-C86318F77E09}" srcOrd="2" destOrd="0" parTransId="{F114C11C-DEE0-4F6C-AFE2-2F20EF07D8C7}" sibTransId="{D6E36B7E-52A0-4D14-B746-936185A7C238}"/>
    <dgm:cxn modelId="{B93A7F98-D136-4076-812B-11C34CD97A23}" type="presOf" srcId="{75B227B2-A6CD-49E6-840D-B723E7A7F123}" destId="{9C6B433C-0803-45C5-ADCC-C3363E24DC52}" srcOrd="0" destOrd="0" presId="urn:microsoft.com/office/officeart/2005/8/layout/radial4"/>
    <dgm:cxn modelId="{7BC858D1-5E44-4FB3-A43F-4B21827238FD}" type="presParOf" srcId="{4E80E6C4-8BFA-4159-A271-49E6E9034D50}" destId="{278E1CF4-AF8A-42D8-8ADD-71975BBBB283}" srcOrd="0" destOrd="0" presId="urn:microsoft.com/office/officeart/2005/8/layout/radial4"/>
    <dgm:cxn modelId="{AEB13E17-48F8-4553-8513-DA7F5689601E}" type="presParOf" srcId="{4E80E6C4-8BFA-4159-A271-49E6E9034D50}" destId="{41B2834E-5D9F-4E98-99FE-6B91DD9A78B6}" srcOrd="1" destOrd="0" presId="urn:microsoft.com/office/officeart/2005/8/layout/radial4"/>
    <dgm:cxn modelId="{D435FB99-7C95-41C9-BBB3-6D6332EC1C2F}" type="presParOf" srcId="{4E80E6C4-8BFA-4159-A271-49E6E9034D50}" destId="{E19EFDF1-56FE-47DC-AB97-C1AD303C3273}" srcOrd="2" destOrd="0" presId="urn:microsoft.com/office/officeart/2005/8/layout/radial4"/>
    <dgm:cxn modelId="{BBB5148C-F75A-49F0-B646-DE52FD6A1226}" type="presParOf" srcId="{4E80E6C4-8BFA-4159-A271-49E6E9034D50}" destId="{688D4BA2-E138-40C7-9F77-AB97832FC486}" srcOrd="3" destOrd="0" presId="urn:microsoft.com/office/officeart/2005/8/layout/radial4"/>
    <dgm:cxn modelId="{31767C21-4A7E-4D20-A8F2-FFC8627CE3CA}" type="presParOf" srcId="{4E80E6C4-8BFA-4159-A271-49E6E9034D50}" destId="{9C6B433C-0803-45C5-ADCC-C3363E24DC52}" srcOrd="4" destOrd="0" presId="urn:microsoft.com/office/officeart/2005/8/layout/radial4"/>
    <dgm:cxn modelId="{7BA43098-2376-4837-A55B-5A74E1334299}" type="presParOf" srcId="{4E80E6C4-8BFA-4159-A271-49E6E9034D50}" destId="{13F43BFF-7C84-4F8F-883A-EBFA7FF0E329}" srcOrd="5" destOrd="0" presId="urn:microsoft.com/office/officeart/2005/8/layout/radial4"/>
    <dgm:cxn modelId="{3C3F7888-7FB2-4216-B1A8-6D65DF049133}" type="presParOf" srcId="{4E80E6C4-8BFA-4159-A271-49E6E9034D50}" destId="{E9FE03F5-157D-4E27-A76E-E3256681574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66AC5A-7ECE-459A-BB3C-1EACA59B74A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21517D3-CFD3-4EDD-8C39-88E9090737EB}">
      <dgm:prSet phldrT="[Text]"/>
      <dgm:spPr/>
      <dgm:t>
        <a:bodyPr/>
        <a:lstStyle/>
        <a:p>
          <a:r>
            <a:rPr lang="en-US" dirty="0" smtClean="0"/>
            <a:t>Compliance Checks</a:t>
          </a:r>
          <a:endParaRPr lang="en-US" dirty="0"/>
        </a:p>
      </dgm:t>
    </dgm:pt>
    <dgm:pt modelId="{6BA62C03-DB7F-4C5D-A84A-614D5051C13E}" type="parTrans" cxnId="{8B6DA6D2-7B72-4BA2-93E0-4924ABE52176}">
      <dgm:prSet/>
      <dgm:spPr/>
      <dgm:t>
        <a:bodyPr/>
        <a:lstStyle/>
        <a:p>
          <a:endParaRPr lang="en-US"/>
        </a:p>
      </dgm:t>
    </dgm:pt>
    <dgm:pt modelId="{CB2F10E5-704A-485A-BD36-782A203E5E88}" type="sibTrans" cxnId="{8B6DA6D2-7B72-4BA2-93E0-4924ABE52176}">
      <dgm:prSet/>
      <dgm:spPr/>
      <dgm:t>
        <a:bodyPr/>
        <a:lstStyle/>
        <a:p>
          <a:endParaRPr lang="en-US"/>
        </a:p>
      </dgm:t>
    </dgm:pt>
    <dgm:pt modelId="{8E9FF008-76FF-4833-BFE1-5C9833D987C7}">
      <dgm:prSet phldrT="[Text]"/>
      <dgm:spPr/>
      <dgm:t>
        <a:bodyPr/>
        <a:lstStyle/>
        <a:p>
          <a:r>
            <a:rPr lang="en-US" dirty="0" smtClean="0"/>
            <a:t>Minor decoy operations</a:t>
          </a:r>
          <a:endParaRPr lang="en-US" dirty="0"/>
        </a:p>
      </dgm:t>
    </dgm:pt>
    <dgm:pt modelId="{41F83CB9-548D-4C1A-852C-0A1727A50BF1}" type="parTrans" cxnId="{2F94B393-5E3D-40E5-9C71-42524A31E2E3}">
      <dgm:prSet/>
      <dgm:spPr/>
      <dgm:t>
        <a:bodyPr/>
        <a:lstStyle/>
        <a:p>
          <a:endParaRPr lang="en-US"/>
        </a:p>
      </dgm:t>
    </dgm:pt>
    <dgm:pt modelId="{8B7F151E-6DF5-416D-A8BB-DB5B8BB44473}" type="sibTrans" cxnId="{2F94B393-5E3D-40E5-9C71-42524A31E2E3}">
      <dgm:prSet/>
      <dgm:spPr/>
      <dgm:t>
        <a:bodyPr/>
        <a:lstStyle/>
        <a:p>
          <a:endParaRPr lang="en-US"/>
        </a:p>
      </dgm:t>
    </dgm:pt>
    <dgm:pt modelId="{0BD3FCD4-4271-4217-80AB-E5A0806BC4AC}">
      <dgm:prSet phldrT="[Text]"/>
      <dgm:spPr/>
      <dgm:t>
        <a:bodyPr/>
        <a:lstStyle/>
        <a:p>
          <a:r>
            <a:rPr lang="en-US" dirty="0" smtClean="0"/>
            <a:t>Visibility post operation</a:t>
          </a:r>
          <a:endParaRPr lang="en-US" dirty="0"/>
        </a:p>
      </dgm:t>
    </dgm:pt>
    <dgm:pt modelId="{E9400801-143A-40B4-AA8C-CA23C1F1ABCC}" type="parTrans" cxnId="{0DD19409-CF8C-4FEC-B9F5-E0B050BCC10D}">
      <dgm:prSet/>
      <dgm:spPr/>
      <dgm:t>
        <a:bodyPr/>
        <a:lstStyle/>
        <a:p>
          <a:endParaRPr lang="en-US"/>
        </a:p>
      </dgm:t>
    </dgm:pt>
    <dgm:pt modelId="{45BAE984-0029-4477-9E3C-1FFA3B897E92}" type="sibTrans" cxnId="{0DD19409-CF8C-4FEC-B9F5-E0B050BCC10D}">
      <dgm:prSet/>
      <dgm:spPr/>
      <dgm:t>
        <a:bodyPr/>
        <a:lstStyle/>
        <a:p>
          <a:endParaRPr lang="en-US"/>
        </a:p>
      </dgm:t>
    </dgm:pt>
    <dgm:pt modelId="{FB05EB6A-8ED8-4AFB-9263-E6356AA04EB5}">
      <dgm:prSet phldrT="[Text]"/>
      <dgm:spPr/>
      <dgm:t>
        <a:bodyPr/>
        <a:lstStyle/>
        <a:p>
          <a:r>
            <a:rPr lang="en-US" dirty="0" smtClean="0"/>
            <a:t>DUI Check Points</a:t>
          </a:r>
          <a:endParaRPr lang="en-US" dirty="0"/>
        </a:p>
      </dgm:t>
    </dgm:pt>
    <dgm:pt modelId="{7A57BA0C-D484-4FD7-9915-C4412A8B8668}" type="parTrans" cxnId="{E1771A32-0080-4E48-90A6-5EA631D74046}">
      <dgm:prSet/>
      <dgm:spPr/>
      <dgm:t>
        <a:bodyPr/>
        <a:lstStyle/>
        <a:p>
          <a:endParaRPr lang="en-US"/>
        </a:p>
      </dgm:t>
    </dgm:pt>
    <dgm:pt modelId="{58AA3F78-809C-4C76-9C26-426CC4DF4718}" type="sibTrans" cxnId="{E1771A32-0080-4E48-90A6-5EA631D74046}">
      <dgm:prSet/>
      <dgm:spPr/>
      <dgm:t>
        <a:bodyPr/>
        <a:lstStyle/>
        <a:p>
          <a:endParaRPr lang="en-US"/>
        </a:p>
      </dgm:t>
    </dgm:pt>
    <dgm:pt modelId="{901454D4-4B39-4DF0-9859-582DD9B83D47}">
      <dgm:prSet phldrT="[Text]"/>
      <dgm:spPr/>
      <dgm:t>
        <a:bodyPr/>
        <a:lstStyle/>
        <a:p>
          <a:r>
            <a:rPr lang="en-US" dirty="0" smtClean="0"/>
            <a:t>Highly visible</a:t>
          </a:r>
          <a:endParaRPr lang="en-US" dirty="0"/>
        </a:p>
      </dgm:t>
    </dgm:pt>
    <dgm:pt modelId="{A7CE2F6A-8CE2-451B-BF12-C4E09ECC05EC}" type="parTrans" cxnId="{35ACF2EC-235C-43FF-A4FD-25F4C936A1C1}">
      <dgm:prSet/>
      <dgm:spPr/>
      <dgm:t>
        <a:bodyPr/>
        <a:lstStyle/>
        <a:p>
          <a:endParaRPr lang="en-US"/>
        </a:p>
      </dgm:t>
    </dgm:pt>
    <dgm:pt modelId="{58B217F8-FD7A-47AF-8B6A-D151160075C7}" type="sibTrans" cxnId="{35ACF2EC-235C-43FF-A4FD-25F4C936A1C1}">
      <dgm:prSet/>
      <dgm:spPr/>
      <dgm:t>
        <a:bodyPr/>
        <a:lstStyle/>
        <a:p>
          <a:endParaRPr lang="en-US"/>
        </a:p>
      </dgm:t>
    </dgm:pt>
    <dgm:pt modelId="{00574308-7D39-4F2D-BAD7-7DED484E1E39}">
      <dgm:prSet phldrT="[Text]"/>
      <dgm:spPr/>
      <dgm:t>
        <a:bodyPr/>
        <a:lstStyle/>
        <a:p>
          <a:r>
            <a:rPr lang="en-US" dirty="0" smtClean="0"/>
            <a:t>Large and small DUI and</a:t>
          </a:r>
          <a:endParaRPr lang="en-US" dirty="0"/>
        </a:p>
      </dgm:t>
    </dgm:pt>
    <dgm:pt modelId="{7C0E08F2-A788-4C5A-BADE-55B03BC14166}" type="parTrans" cxnId="{0B403B11-3389-4362-8ED9-35C0CDFCA34B}">
      <dgm:prSet/>
      <dgm:spPr/>
      <dgm:t>
        <a:bodyPr/>
        <a:lstStyle/>
        <a:p>
          <a:endParaRPr lang="en-US"/>
        </a:p>
      </dgm:t>
    </dgm:pt>
    <dgm:pt modelId="{F582C5B6-A344-47B9-BE14-58758B125E18}" type="sibTrans" cxnId="{0B403B11-3389-4362-8ED9-35C0CDFCA34B}">
      <dgm:prSet/>
      <dgm:spPr/>
      <dgm:t>
        <a:bodyPr/>
        <a:lstStyle/>
        <a:p>
          <a:endParaRPr lang="en-US"/>
        </a:p>
      </dgm:t>
    </dgm:pt>
    <dgm:pt modelId="{E4A5B5ED-3C96-4E56-B8BA-21C4E696BDF8}">
      <dgm:prSet phldrT="[Text]"/>
      <dgm:spPr/>
      <dgm:t>
        <a:bodyPr/>
        <a:lstStyle/>
        <a:p>
          <a:r>
            <a:rPr lang="en-US" dirty="0" smtClean="0"/>
            <a:t>Party Patrols</a:t>
          </a:r>
          <a:endParaRPr lang="en-US" dirty="0"/>
        </a:p>
      </dgm:t>
    </dgm:pt>
    <dgm:pt modelId="{5CB0DE93-B7E5-4304-8618-8E51D31694AD}" type="parTrans" cxnId="{E512E872-FB5B-47C5-A478-E9716BAD396D}">
      <dgm:prSet/>
      <dgm:spPr/>
      <dgm:t>
        <a:bodyPr/>
        <a:lstStyle/>
        <a:p>
          <a:endParaRPr lang="en-US"/>
        </a:p>
      </dgm:t>
    </dgm:pt>
    <dgm:pt modelId="{D1A4848D-F439-4597-A03B-01E5D25358DC}" type="sibTrans" cxnId="{E512E872-FB5B-47C5-A478-E9716BAD396D}">
      <dgm:prSet/>
      <dgm:spPr/>
      <dgm:t>
        <a:bodyPr/>
        <a:lstStyle/>
        <a:p>
          <a:endParaRPr lang="en-US"/>
        </a:p>
      </dgm:t>
    </dgm:pt>
    <dgm:pt modelId="{F3FE31A4-E0E7-4DE3-9744-7BA5DD905143}">
      <dgm:prSet phldrT="[Text]"/>
      <dgm:spPr/>
      <dgm:t>
        <a:bodyPr/>
        <a:lstStyle/>
        <a:p>
          <a:r>
            <a:rPr lang="en-US" dirty="0" smtClean="0"/>
            <a:t>Focus on Party host</a:t>
          </a:r>
          <a:endParaRPr lang="en-US" dirty="0"/>
        </a:p>
      </dgm:t>
    </dgm:pt>
    <dgm:pt modelId="{AED3DC04-D6CF-4FA9-AD76-EF5F36959187}" type="parTrans" cxnId="{D2767E4D-DCC9-4430-B093-19074586F371}">
      <dgm:prSet/>
      <dgm:spPr/>
      <dgm:t>
        <a:bodyPr/>
        <a:lstStyle/>
        <a:p>
          <a:endParaRPr lang="en-US"/>
        </a:p>
      </dgm:t>
    </dgm:pt>
    <dgm:pt modelId="{11470110-6D69-4FF1-88BE-C1ABBF48DF4D}" type="sibTrans" cxnId="{D2767E4D-DCC9-4430-B093-19074586F371}">
      <dgm:prSet/>
      <dgm:spPr/>
      <dgm:t>
        <a:bodyPr/>
        <a:lstStyle/>
        <a:p>
          <a:endParaRPr lang="en-US"/>
        </a:p>
      </dgm:t>
    </dgm:pt>
    <dgm:pt modelId="{7087E9B6-2814-4B68-BBA9-3FF51BD582DE}">
      <dgm:prSet phldrT="[Text]"/>
      <dgm:spPr/>
      <dgm:t>
        <a:bodyPr/>
        <a:lstStyle/>
        <a:p>
          <a:r>
            <a:rPr lang="en-US" dirty="0" smtClean="0"/>
            <a:t>Enhanced by local policies (RCO)</a:t>
          </a:r>
          <a:endParaRPr lang="en-US" dirty="0"/>
        </a:p>
      </dgm:t>
    </dgm:pt>
    <dgm:pt modelId="{BB2AF371-4677-40C9-A325-0154C88ACD6E}" type="parTrans" cxnId="{BB17E9D4-0BE6-45DD-B019-9B9F779242EC}">
      <dgm:prSet/>
      <dgm:spPr/>
      <dgm:t>
        <a:bodyPr/>
        <a:lstStyle/>
        <a:p>
          <a:endParaRPr lang="en-US"/>
        </a:p>
      </dgm:t>
    </dgm:pt>
    <dgm:pt modelId="{56D4D0F3-68E8-4D32-8C9B-3F1EE687C518}" type="sibTrans" cxnId="{BB17E9D4-0BE6-45DD-B019-9B9F779242EC}">
      <dgm:prSet/>
      <dgm:spPr/>
      <dgm:t>
        <a:bodyPr/>
        <a:lstStyle/>
        <a:p>
          <a:endParaRPr lang="en-US"/>
        </a:p>
      </dgm:t>
    </dgm:pt>
    <dgm:pt modelId="{F664AA44-EB16-4852-BEEA-D5870259B405}">
      <dgm:prSet phldrT="[Text]"/>
      <dgm:spPr/>
      <dgm:t>
        <a:bodyPr/>
        <a:lstStyle/>
        <a:p>
          <a:r>
            <a:rPr lang="en-US" dirty="0" smtClean="0"/>
            <a:t>Saturation patrols</a:t>
          </a:r>
          <a:endParaRPr lang="en-US" dirty="0"/>
        </a:p>
      </dgm:t>
    </dgm:pt>
    <dgm:pt modelId="{46D449B9-6CB3-4077-BF9F-00E794F2C373}" type="parTrans" cxnId="{647EB48E-9F46-4C45-BC10-D34B58A9CE98}">
      <dgm:prSet/>
      <dgm:spPr/>
      <dgm:t>
        <a:bodyPr/>
        <a:lstStyle/>
        <a:p>
          <a:endParaRPr lang="en-US"/>
        </a:p>
      </dgm:t>
    </dgm:pt>
    <dgm:pt modelId="{F2688747-C22F-475A-867A-94465638F9A9}" type="sibTrans" cxnId="{647EB48E-9F46-4C45-BC10-D34B58A9CE98}">
      <dgm:prSet/>
      <dgm:spPr/>
      <dgm:t>
        <a:bodyPr/>
        <a:lstStyle/>
        <a:p>
          <a:endParaRPr lang="en-US"/>
        </a:p>
      </dgm:t>
    </dgm:pt>
    <dgm:pt modelId="{217AC37F-6D47-4A0C-934D-EEBB106A0902}">
      <dgm:prSet phldrT="[Text]"/>
      <dgm:spPr/>
      <dgm:t>
        <a:bodyPr/>
        <a:lstStyle/>
        <a:p>
          <a:r>
            <a:rPr lang="en-US" dirty="0" smtClean="0"/>
            <a:t>Highly visible</a:t>
          </a:r>
          <a:endParaRPr lang="en-US" dirty="0"/>
        </a:p>
      </dgm:t>
    </dgm:pt>
    <dgm:pt modelId="{20EC30E7-FEC7-4A6A-8250-512FDAF88450}" type="parTrans" cxnId="{631A21C4-230C-43C2-8675-90EEFF276B40}">
      <dgm:prSet/>
      <dgm:spPr/>
    </dgm:pt>
    <dgm:pt modelId="{DA3A72DE-A640-4B39-A040-87AF88B4FF10}" type="sibTrans" cxnId="{631A21C4-230C-43C2-8675-90EEFF276B40}">
      <dgm:prSet/>
      <dgm:spPr/>
    </dgm:pt>
    <dgm:pt modelId="{06BB9527-884C-43DB-9ECE-43DDDCB6F3AE}" type="pres">
      <dgm:prSet presAssocID="{1966AC5A-7ECE-459A-BB3C-1EACA59B74A8}" presName="Name0" presStyleCnt="0">
        <dgm:presLayoutVars>
          <dgm:dir/>
          <dgm:animLvl val="lvl"/>
          <dgm:resizeHandles val="exact"/>
        </dgm:presLayoutVars>
      </dgm:prSet>
      <dgm:spPr/>
      <dgm:t>
        <a:bodyPr/>
        <a:lstStyle/>
        <a:p>
          <a:endParaRPr lang="en-US"/>
        </a:p>
      </dgm:t>
    </dgm:pt>
    <dgm:pt modelId="{5E82E7BA-7848-4151-8927-D3595C2A84BA}" type="pres">
      <dgm:prSet presAssocID="{E21517D3-CFD3-4EDD-8C39-88E9090737EB}" presName="linNode" presStyleCnt="0"/>
      <dgm:spPr/>
    </dgm:pt>
    <dgm:pt modelId="{50AD038C-77EB-43CE-9E91-94A1642D0601}" type="pres">
      <dgm:prSet presAssocID="{E21517D3-CFD3-4EDD-8C39-88E9090737EB}" presName="parentText" presStyleLbl="node1" presStyleIdx="0" presStyleCnt="3">
        <dgm:presLayoutVars>
          <dgm:chMax val="1"/>
          <dgm:bulletEnabled val="1"/>
        </dgm:presLayoutVars>
      </dgm:prSet>
      <dgm:spPr/>
      <dgm:t>
        <a:bodyPr/>
        <a:lstStyle/>
        <a:p>
          <a:endParaRPr lang="en-US"/>
        </a:p>
      </dgm:t>
    </dgm:pt>
    <dgm:pt modelId="{8D0F9DCB-2FBF-4A16-A73C-015947DDD700}" type="pres">
      <dgm:prSet presAssocID="{E21517D3-CFD3-4EDD-8C39-88E9090737EB}" presName="descendantText" presStyleLbl="alignAccFollowNode1" presStyleIdx="0" presStyleCnt="3">
        <dgm:presLayoutVars>
          <dgm:bulletEnabled val="1"/>
        </dgm:presLayoutVars>
      </dgm:prSet>
      <dgm:spPr/>
      <dgm:t>
        <a:bodyPr/>
        <a:lstStyle/>
        <a:p>
          <a:endParaRPr lang="en-US"/>
        </a:p>
      </dgm:t>
    </dgm:pt>
    <dgm:pt modelId="{404F3A41-66A7-4EF4-8795-D7AEC034A37F}" type="pres">
      <dgm:prSet presAssocID="{CB2F10E5-704A-485A-BD36-782A203E5E88}" presName="sp" presStyleCnt="0"/>
      <dgm:spPr/>
    </dgm:pt>
    <dgm:pt modelId="{809A9C22-E213-4E3D-8F1C-34A1081D9B06}" type="pres">
      <dgm:prSet presAssocID="{FB05EB6A-8ED8-4AFB-9263-E6356AA04EB5}" presName="linNode" presStyleCnt="0"/>
      <dgm:spPr/>
    </dgm:pt>
    <dgm:pt modelId="{94E9EFE0-D937-469E-B771-0119DC3C63CF}" type="pres">
      <dgm:prSet presAssocID="{FB05EB6A-8ED8-4AFB-9263-E6356AA04EB5}" presName="parentText" presStyleLbl="node1" presStyleIdx="1" presStyleCnt="3" custLinFactY="10483" custLinFactNeighborY="100000">
        <dgm:presLayoutVars>
          <dgm:chMax val="1"/>
          <dgm:bulletEnabled val="1"/>
        </dgm:presLayoutVars>
      </dgm:prSet>
      <dgm:spPr/>
      <dgm:t>
        <a:bodyPr/>
        <a:lstStyle/>
        <a:p>
          <a:endParaRPr lang="en-US"/>
        </a:p>
      </dgm:t>
    </dgm:pt>
    <dgm:pt modelId="{CA4CA30B-90BC-42DC-BE75-13E2DABA0E5B}" type="pres">
      <dgm:prSet presAssocID="{FB05EB6A-8ED8-4AFB-9263-E6356AA04EB5}" presName="descendantText" presStyleLbl="alignAccFollowNode1" presStyleIdx="1" presStyleCnt="3" custLinFactY="32178" custLinFactNeighborX="309" custLinFactNeighborY="100000">
        <dgm:presLayoutVars>
          <dgm:bulletEnabled val="1"/>
        </dgm:presLayoutVars>
      </dgm:prSet>
      <dgm:spPr/>
      <dgm:t>
        <a:bodyPr/>
        <a:lstStyle/>
        <a:p>
          <a:endParaRPr lang="en-US"/>
        </a:p>
      </dgm:t>
    </dgm:pt>
    <dgm:pt modelId="{FCF621A5-6E94-4B4A-8F35-AE64DF8ADC00}" type="pres">
      <dgm:prSet presAssocID="{58AA3F78-809C-4C76-9C26-426CC4DF4718}" presName="sp" presStyleCnt="0"/>
      <dgm:spPr/>
    </dgm:pt>
    <dgm:pt modelId="{D1B3CA51-C224-475B-8BE4-92853E8B2D68}" type="pres">
      <dgm:prSet presAssocID="{E4A5B5ED-3C96-4E56-B8BA-21C4E696BDF8}" presName="linNode" presStyleCnt="0"/>
      <dgm:spPr/>
    </dgm:pt>
    <dgm:pt modelId="{91747358-B659-4E82-8741-26D3B96B5A7D}" type="pres">
      <dgm:prSet presAssocID="{E4A5B5ED-3C96-4E56-B8BA-21C4E696BDF8}" presName="parentText" presStyleLbl="node1" presStyleIdx="2" presStyleCnt="3" custLinFactY="-4964" custLinFactNeighborY="-100000">
        <dgm:presLayoutVars>
          <dgm:chMax val="1"/>
          <dgm:bulletEnabled val="1"/>
        </dgm:presLayoutVars>
      </dgm:prSet>
      <dgm:spPr/>
      <dgm:t>
        <a:bodyPr/>
        <a:lstStyle/>
        <a:p>
          <a:endParaRPr lang="en-US"/>
        </a:p>
      </dgm:t>
    </dgm:pt>
    <dgm:pt modelId="{F9E0D883-ABAC-493A-826C-712331308A09}" type="pres">
      <dgm:prSet presAssocID="{E4A5B5ED-3C96-4E56-B8BA-21C4E696BDF8}" presName="descendantText" presStyleLbl="alignAccFollowNode1" presStyleIdx="2" presStyleCnt="3" custLinFactY="-30557" custLinFactNeighborX="309" custLinFactNeighborY="-100000">
        <dgm:presLayoutVars>
          <dgm:bulletEnabled val="1"/>
        </dgm:presLayoutVars>
      </dgm:prSet>
      <dgm:spPr/>
      <dgm:t>
        <a:bodyPr/>
        <a:lstStyle/>
        <a:p>
          <a:endParaRPr lang="en-US"/>
        </a:p>
      </dgm:t>
    </dgm:pt>
  </dgm:ptLst>
  <dgm:cxnLst>
    <dgm:cxn modelId="{7E844CB1-2969-4493-91E5-D3FB65CE0B73}" type="presOf" srcId="{E4A5B5ED-3C96-4E56-B8BA-21C4E696BDF8}" destId="{91747358-B659-4E82-8741-26D3B96B5A7D}" srcOrd="0" destOrd="0" presId="urn:microsoft.com/office/officeart/2005/8/layout/vList5"/>
    <dgm:cxn modelId="{2F94B393-5E3D-40E5-9C71-42524A31E2E3}" srcId="{E21517D3-CFD3-4EDD-8C39-88E9090737EB}" destId="{8E9FF008-76FF-4833-BFE1-5C9833D987C7}" srcOrd="0" destOrd="0" parTransId="{41F83CB9-548D-4C1A-852C-0A1727A50BF1}" sibTransId="{8B7F151E-6DF5-416D-A8BB-DB5B8BB44473}"/>
    <dgm:cxn modelId="{631A21C4-230C-43C2-8675-90EEFF276B40}" srcId="{E4A5B5ED-3C96-4E56-B8BA-21C4E696BDF8}" destId="{217AC37F-6D47-4A0C-934D-EEBB106A0902}" srcOrd="2" destOrd="0" parTransId="{20EC30E7-FEC7-4A6A-8250-512FDAF88450}" sibTransId="{DA3A72DE-A640-4B39-A040-87AF88B4FF10}"/>
    <dgm:cxn modelId="{A0623E59-02E3-44FF-8BA2-FD365A7DDCD5}" type="presOf" srcId="{901454D4-4B39-4DF0-9859-582DD9B83D47}" destId="{CA4CA30B-90BC-42DC-BE75-13E2DABA0E5B}" srcOrd="0" destOrd="0" presId="urn:microsoft.com/office/officeart/2005/8/layout/vList5"/>
    <dgm:cxn modelId="{BCF75147-09EE-4DF3-A662-ED8213FD93CC}" type="presOf" srcId="{00574308-7D39-4F2D-BAD7-7DED484E1E39}" destId="{CA4CA30B-90BC-42DC-BE75-13E2DABA0E5B}" srcOrd="0" destOrd="1" presId="urn:microsoft.com/office/officeart/2005/8/layout/vList5"/>
    <dgm:cxn modelId="{647EB48E-9F46-4C45-BC10-D34B58A9CE98}" srcId="{FB05EB6A-8ED8-4AFB-9263-E6356AA04EB5}" destId="{F664AA44-EB16-4852-BEEA-D5870259B405}" srcOrd="2" destOrd="0" parTransId="{46D449B9-6CB3-4077-BF9F-00E794F2C373}" sibTransId="{F2688747-C22F-475A-867A-94465638F9A9}"/>
    <dgm:cxn modelId="{35ACF2EC-235C-43FF-A4FD-25F4C936A1C1}" srcId="{FB05EB6A-8ED8-4AFB-9263-E6356AA04EB5}" destId="{901454D4-4B39-4DF0-9859-582DD9B83D47}" srcOrd="0" destOrd="0" parTransId="{A7CE2F6A-8CE2-451B-BF12-C4E09ECC05EC}" sibTransId="{58B217F8-FD7A-47AF-8B6A-D151160075C7}"/>
    <dgm:cxn modelId="{73F96101-5A0C-4401-8535-73764EC5DD23}" type="presOf" srcId="{7087E9B6-2814-4B68-BBA9-3FF51BD582DE}" destId="{F9E0D883-ABAC-493A-826C-712331308A09}" srcOrd="0" destOrd="1" presId="urn:microsoft.com/office/officeart/2005/8/layout/vList5"/>
    <dgm:cxn modelId="{DC19986C-C07E-42F8-A880-48058E1FF695}" type="presOf" srcId="{F664AA44-EB16-4852-BEEA-D5870259B405}" destId="{CA4CA30B-90BC-42DC-BE75-13E2DABA0E5B}" srcOrd="0" destOrd="2" presId="urn:microsoft.com/office/officeart/2005/8/layout/vList5"/>
    <dgm:cxn modelId="{878F1F01-0810-44E4-A6ED-E5AE4875275B}" type="presOf" srcId="{FB05EB6A-8ED8-4AFB-9263-E6356AA04EB5}" destId="{94E9EFE0-D937-469E-B771-0119DC3C63CF}" srcOrd="0" destOrd="0" presId="urn:microsoft.com/office/officeart/2005/8/layout/vList5"/>
    <dgm:cxn modelId="{9F5A0ABE-C2EB-4760-9CF3-7577BB1EB594}" type="presOf" srcId="{217AC37F-6D47-4A0C-934D-EEBB106A0902}" destId="{F9E0D883-ABAC-493A-826C-712331308A09}" srcOrd="0" destOrd="2" presId="urn:microsoft.com/office/officeart/2005/8/layout/vList5"/>
    <dgm:cxn modelId="{E512E872-FB5B-47C5-A478-E9716BAD396D}" srcId="{1966AC5A-7ECE-459A-BB3C-1EACA59B74A8}" destId="{E4A5B5ED-3C96-4E56-B8BA-21C4E696BDF8}" srcOrd="2" destOrd="0" parTransId="{5CB0DE93-B7E5-4304-8618-8E51D31694AD}" sibTransId="{D1A4848D-F439-4597-A03B-01E5D25358DC}"/>
    <dgm:cxn modelId="{8B6DA6D2-7B72-4BA2-93E0-4924ABE52176}" srcId="{1966AC5A-7ECE-459A-BB3C-1EACA59B74A8}" destId="{E21517D3-CFD3-4EDD-8C39-88E9090737EB}" srcOrd="0" destOrd="0" parTransId="{6BA62C03-DB7F-4C5D-A84A-614D5051C13E}" sibTransId="{CB2F10E5-704A-485A-BD36-782A203E5E88}"/>
    <dgm:cxn modelId="{BB17E9D4-0BE6-45DD-B019-9B9F779242EC}" srcId="{E4A5B5ED-3C96-4E56-B8BA-21C4E696BDF8}" destId="{7087E9B6-2814-4B68-BBA9-3FF51BD582DE}" srcOrd="1" destOrd="0" parTransId="{BB2AF371-4677-40C9-A325-0154C88ACD6E}" sibTransId="{56D4D0F3-68E8-4D32-8C9B-3F1EE687C518}"/>
    <dgm:cxn modelId="{E1771A32-0080-4E48-90A6-5EA631D74046}" srcId="{1966AC5A-7ECE-459A-BB3C-1EACA59B74A8}" destId="{FB05EB6A-8ED8-4AFB-9263-E6356AA04EB5}" srcOrd="1" destOrd="0" parTransId="{7A57BA0C-D484-4FD7-9915-C4412A8B8668}" sibTransId="{58AA3F78-809C-4C76-9C26-426CC4DF4718}"/>
    <dgm:cxn modelId="{29EA74BF-7265-4B90-A12E-2FC3AA5C0D5D}" type="presOf" srcId="{0BD3FCD4-4271-4217-80AB-E5A0806BC4AC}" destId="{8D0F9DCB-2FBF-4A16-A73C-015947DDD700}" srcOrd="0" destOrd="1" presId="urn:microsoft.com/office/officeart/2005/8/layout/vList5"/>
    <dgm:cxn modelId="{A716CEA0-813F-433B-BC27-9AB626FF41C5}" type="presOf" srcId="{F3FE31A4-E0E7-4DE3-9744-7BA5DD905143}" destId="{F9E0D883-ABAC-493A-826C-712331308A09}" srcOrd="0" destOrd="0" presId="urn:microsoft.com/office/officeart/2005/8/layout/vList5"/>
    <dgm:cxn modelId="{0DD19409-CF8C-4FEC-B9F5-E0B050BCC10D}" srcId="{E21517D3-CFD3-4EDD-8C39-88E9090737EB}" destId="{0BD3FCD4-4271-4217-80AB-E5A0806BC4AC}" srcOrd="1" destOrd="0" parTransId="{E9400801-143A-40B4-AA8C-CA23C1F1ABCC}" sibTransId="{45BAE984-0029-4477-9E3C-1FFA3B897E92}"/>
    <dgm:cxn modelId="{C4141AEF-C1DA-467E-94D3-BFA6154201D5}" type="presOf" srcId="{8E9FF008-76FF-4833-BFE1-5C9833D987C7}" destId="{8D0F9DCB-2FBF-4A16-A73C-015947DDD700}" srcOrd="0" destOrd="0" presId="urn:microsoft.com/office/officeart/2005/8/layout/vList5"/>
    <dgm:cxn modelId="{0B403B11-3389-4362-8ED9-35C0CDFCA34B}" srcId="{FB05EB6A-8ED8-4AFB-9263-E6356AA04EB5}" destId="{00574308-7D39-4F2D-BAD7-7DED484E1E39}" srcOrd="1" destOrd="0" parTransId="{7C0E08F2-A788-4C5A-BADE-55B03BC14166}" sibTransId="{F582C5B6-A344-47B9-BE14-58758B125E18}"/>
    <dgm:cxn modelId="{8AB5F42D-2F13-4FA1-8760-54B853CE6F0C}" type="presOf" srcId="{1966AC5A-7ECE-459A-BB3C-1EACA59B74A8}" destId="{06BB9527-884C-43DB-9ECE-43DDDCB6F3AE}" srcOrd="0" destOrd="0" presId="urn:microsoft.com/office/officeart/2005/8/layout/vList5"/>
    <dgm:cxn modelId="{D2767E4D-DCC9-4430-B093-19074586F371}" srcId="{E4A5B5ED-3C96-4E56-B8BA-21C4E696BDF8}" destId="{F3FE31A4-E0E7-4DE3-9744-7BA5DD905143}" srcOrd="0" destOrd="0" parTransId="{AED3DC04-D6CF-4FA9-AD76-EF5F36959187}" sibTransId="{11470110-6D69-4FF1-88BE-C1ABBF48DF4D}"/>
    <dgm:cxn modelId="{C05A997A-85E1-418E-8169-27CC20AF1AF7}" type="presOf" srcId="{E21517D3-CFD3-4EDD-8C39-88E9090737EB}" destId="{50AD038C-77EB-43CE-9E91-94A1642D0601}" srcOrd="0" destOrd="0" presId="urn:microsoft.com/office/officeart/2005/8/layout/vList5"/>
    <dgm:cxn modelId="{18880EAD-16AB-4E51-A0B8-46A2980748DA}" type="presParOf" srcId="{06BB9527-884C-43DB-9ECE-43DDDCB6F3AE}" destId="{5E82E7BA-7848-4151-8927-D3595C2A84BA}" srcOrd="0" destOrd="0" presId="urn:microsoft.com/office/officeart/2005/8/layout/vList5"/>
    <dgm:cxn modelId="{31437105-A840-4C25-8FCC-B21FE7BBABB0}" type="presParOf" srcId="{5E82E7BA-7848-4151-8927-D3595C2A84BA}" destId="{50AD038C-77EB-43CE-9E91-94A1642D0601}" srcOrd="0" destOrd="0" presId="urn:microsoft.com/office/officeart/2005/8/layout/vList5"/>
    <dgm:cxn modelId="{A290AFE6-53A0-4648-9696-7DF3C882620E}" type="presParOf" srcId="{5E82E7BA-7848-4151-8927-D3595C2A84BA}" destId="{8D0F9DCB-2FBF-4A16-A73C-015947DDD700}" srcOrd="1" destOrd="0" presId="urn:microsoft.com/office/officeart/2005/8/layout/vList5"/>
    <dgm:cxn modelId="{AF7164D9-2D1D-4EDD-8793-B8643F950D80}" type="presParOf" srcId="{06BB9527-884C-43DB-9ECE-43DDDCB6F3AE}" destId="{404F3A41-66A7-4EF4-8795-D7AEC034A37F}" srcOrd="1" destOrd="0" presId="urn:microsoft.com/office/officeart/2005/8/layout/vList5"/>
    <dgm:cxn modelId="{B7CE9079-4996-4E29-901F-43682ADDF1FF}" type="presParOf" srcId="{06BB9527-884C-43DB-9ECE-43DDDCB6F3AE}" destId="{809A9C22-E213-4E3D-8F1C-34A1081D9B06}" srcOrd="2" destOrd="0" presId="urn:microsoft.com/office/officeart/2005/8/layout/vList5"/>
    <dgm:cxn modelId="{38B45EBB-8F1D-4DFE-BAFD-7FDDDEB34D93}" type="presParOf" srcId="{809A9C22-E213-4E3D-8F1C-34A1081D9B06}" destId="{94E9EFE0-D937-469E-B771-0119DC3C63CF}" srcOrd="0" destOrd="0" presId="urn:microsoft.com/office/officeart/2005/8/layout/vList5"/>
    <dgm:cxn modelId="{D8D5CC9A-15DB-41DB-BE2C-08F278749742}" type="presParOf" srcId="{809A9C22-E213-4E3D-8F1C-34A1081D9B06}" destId="{CA4CA30B-90BC-42DC-BE75-13E2DABA0E5B}" srcOrd="1" destOrd="0" presId="urn:microsoft.com/office/officeart/2005/8/layout/vList5"/>
    <dgm:cxn modelId="{9543EF99-9731-4457-8E69-3DA19B8CF27B}" type="presParOf" srcId="{06BB9527-884C-43DB-9ECE-43DDDCB6F3AE}" destId="{FCF621A5-6E94-4B4A-8F35-AE64DF8ADC00}" srcOrd="3" destOrd="0" presId="urn:microsoft.com/office/officeart/2005/8/layout/vList5"/>
    <dgm:cxn modelId="{7AC17F38-FAB3-4D20-8937-2E2D5A806FE5}" type="presParOf" srcId="{06BB9527-884C-43DB-9ECE-43DDDCB6F3AE}" destId="{D1B3CA51-C224-475B-8BE4-92853E8B2D68}" srcOrd="4" destOrd="0" presId="urn:microsoft.com/office/officeart/2005/8/layout/vList5"/>
    <dgm:cxn modelId="{E7083D1F-6EF0-4B3C-B2E2-7D03800DF24B}" type="presParOf" srcId="{D1B3CA51-C224-475B-8BE4-92853E8B2D68}" destId="{91747358-B659-4E82-8741-26D3B96B5A7D}" srcOrd="0" destOrd="0" presId="urn:microsoft.com/office/officeart/2005/8/layout/vList5"/>
    <dgm:cxn modelId="{A96C22BC-120D-497C-9A16-1EFA52B8E76E}" type="presParOf" srcId="{D1B3CA51-C224-475B-8BE4-92853E8B2D68}" destId="{F9E0D883-ABAC-493A-826C-712331308A0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416C8E-344D-4976-AFE7-404521DF7E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B97B083-8899-4F9E-8419-11603F73943B}">
      <dgm:prSet phldrT="[Text]"/>
      <dgm:spPr/>
      <dgm:t>
        <a:bodyPr/>
        <a:lstStyle/>
        <a:p>
          <a:r>
            <a:rPr lang="en-US" dirty="0" smtClean="0"/>
            <a:t>Letter from the President</a:t>
          </a:r>
          <a:endParaRPr lang="en-US" dirty="0"/>
        </a:p>
      </dgm:t>
    </dgm:pt>
    <dgm:pt modelId="{7D22C966-753B-4E56-B1EE-361134F44AC4}" type="parTrans" cxnId="{BC4FBB00-5F6F-4D50-ABB7-E259B9BBC9F1}">
      <dgm:prSet/>
      <dgm:spPr/>
      <dgm:t>
        <a:bodyPr/>
        <a:lstStyle/>
        <a:p>
          <a:endParaRPr lang="en-US"/>
        </a:p>
      </dgm:t>
    </dgm:pt>
    <dgm:pt modelId="{3EEF83BC-2A45-4B0C-A96D-C45DFABA8B15}" type="sibTrans" cxnId="{BC4FBB00-5F6F-4D50-ABB7-E259B9BBC9F1}">
      <dgm:prSet/>
      <dgm:spPr/>
      <dgm:t>
        <a:bodyPr/>
        <a:lstStyle/>
        <a:p>
          <a:endParaRPr lang="en-US"/>
        </a:p>
      </dgm:t>
    </dgm:pt>
    <dgm:pt modelId="{8BC5D1CB-46A5-4529-85CC-DFAA8423F00E}">
      <dgm:prSet phldrT="[Text]"/>
      <dgm:spPr/>
      <dgm:t>
        <a:bodyPr/>
        <a:lstStyle/>
        <a:p>
          <a:r>
            <a:rPr lang="en-US" dirty="0" smtClean="0"/>
            <a:t>Safer Party Brochure</a:t>
          </a:r>
        </a:p>
      </dgm:t>
    </dgm:pt>
    <dgm:pt modelId="{88019F27-5E1C-4C5F-A15F-2F6B9264A27F}" type="parTrans" cxnId="{BAA099A3-FF0B-40FD-B637-3B565769E1D2}">
      <dgm:prSet/>
      <dgm:spPr/>
      <dgm:t>
        <a:bodyPr/>
        <a:lstStyle/>
        <a:p>
          <a:endParaRPr lang="en-US"/>
        </a:p>
      </dgm:t>
    </dgm:pt>
    <dgm:pt modelId="{CE404B6C-6E14-4B84-A161-3B64956972A9}" type="sibTrans" cxnId="{BAA099A3-FF0B-40FD-B637-3B565769E1D2}">
      <dgm:prSet/>
      <dgm:spPr/>
      <dgm:t>
        <a:bodyPr/>
        <a:lstStyle/>
        <a:p>
          <a:endParaRPr lang="en-US"/>
        </a:p>
      </dgm:t>
    </dgm:pt>
    <dgm:pt modelId="{9E78C814-5518-4369-979F-C2ECF19192F9}">
      <dgm:prSet phldrT="[Text]"/>
      <dgm:spPr/>
      <dgm:t>
        <a:bodyPr/>
        <a:lstStyle/>
        <a:p>
          <a:r>
            <a:rPr lang="en-US" dirty="0" smtClean="0"/>
            <a:t>Safer Website</a:t>
          </a:r>
          <a:endParaRPr lang="en-US" dirty="0"/>
        </a:p>
      </dgm:t>
    </dgm:pt>
    <dgm:pt modelId="{4C5AF439-9686-4E44-839D-D317CBA77B06}" type="parTrans" cxnId="{5D5BA5B0-D362-4DF9-AD87-C3CDD7A929B4}">
      <dgm:prSet/>
      <dgm:spPr/>
      <dgm:t>
        <a:bodyPr/>
        <a:lstStyle/>
        <a:p>
          <a:endParaRPr lang="en-US"/>
        </a:p>
      </dgm:t>
    </dgm:pt>
    <dgm:pt modelId="{DD1DA3BD-DD73-4144-9B19-9B314A2C188E}" type="sibTrans" cxnId="{5D5BA5B0-D362-4DF9-AD87-C3CDD7A929B4}">
      <dgm:prSet/>
      <dgm:spPr/>
      <dgm:t>
        <a:bodyPr/>
        <a:lstStyle/>
        <a:p>
          <a:endParaRPr lang="en-US"/>
        </a:p>
      </dgm:t>
    </dgm:pt>
    <dgm:pt modelId="{63EC547B-83D8-40FE-BCB5-BDDC35FEF914}">
      <dgm:prSet phldrT="[Text]"/>
      <dgm:spPr/>
      <dgm:t>
        <a:bodyPr/>
        <a:lstStyle/>
        <a:p>
          <a:r>
            <a:rPr lang="en-US" dirty="0" smtClean="0"/>
            <a:t>3 Email  Reminders</a:t>
          </a:r>
          <a:endParaRPr lang="en-US" dirty="0"/>
        </a:p>
      </dgm:t>
    </dgm:pt>
    <dgm:pt modelId="{25F06C1E-F120-4466-81CB-6B177DBF70AB}" type="parTrans" cxnId="{77AF225B-5038-4A09-83C9-682964769608}">
      <dgm:prSet/>
      <dgm:spPr/>
      <dgm:t>
        <a:bodyPr/>
        <a:lstStyle/>
        <a:p>
          <a:endParaRPr lang="en-US"/>
        </a:p>
      </dgm:t>
    </dgm:pt>
    <dgm:pt modelId="{A3A769A6-3949-4DF1-998A-B47BD53907EE}" type="sibTrans" cxnId="{77AF225B-5038-4A09-83C9-682964769608}">
      <dgm:prSet/>
      <dgm:spPr/>
      <dgm:t>
        <a:bodyPr/>
        <a:lstStyle/>
        <a:p>
          <a:endParaRPr lang="en-US"/>
        </a:p>
      </dgm:t>
    </dgm:pt>
    <dgm:pt modelId="{1BB54607-82F4-4D4E-AEA1-AFA097B23947}">
      <dgm:prSet phldrT="[Text]"/>
      <dgm:spPr/>
      <dgm:t>
        <a:bodyPr/>
        <a:lstStyle/>
        <a:p>
          <a:r>
            <a:rPr lang="en-US" dirty="0" smtClean="0"/>
            <a:t>2 Campus Newspaper Articles</a:t>
          </a:r>
          <a:endParaRPr lang="en-US" dirty="0"/>
        </a:p>
      </dgm:t>
    </dgm:pt>
    <dgm:pt modelId="{4E34C40D-4FBB-43A8-8463-19E9E68CB3C4}" type="parTrans" cxnId="{35B70249-BC99-448B-8A56-A504BAB4A572}">
      <dgm:prSet/>
      <dgm:spPr/>
      <dgm:t>
        <a:bodyPr/>
        <a:lstStyle/>
        <a:p>
          <a:endParaRPr lang="en-US"/>
        </a:p>
      </dgm:t>
    </dgm:pt>
    <dgm:pt modelId="{9042D3DB-0478-4FF8-80BB-DDA37C3E5338}" type="sibTrans" cxnId="{35B70249-BC99-448B-8A56-A504BAB4A572}">
      <dgm:prSet/>
      <dgm:spPr/>
      <dgm:t>
        <a:bodyPr/>
        <a:lstStyle/>
        <a:p>
          <a:endParaRPr lang="en-US"/>
        </a:p>
      </dgm:t>
    </dgm:pt>
    <dgm:pt modelId="{814FC6D4-BEE0-4AFA-B3E6-280ED4455E93}">
      <dgm:prSet phldrT="[Text]"/>
      <dgm:spPr/>
      <dgm:t>
        <a:bodyPr/>
        <a:lstStyle/>
        <a:p>
          <a:r>
            <a:rPr lang="en-US" dirty="0" smtClean="0"/>
            <a:t>3 Outreach materials</a:t>
          </a:r>
          <a:endParaRPr lang="en-US" dirty="0"/>
        </a:p>
      </dgm:t>
    </dgm:pt>
    <dgm:pt modelId="{5B3E3432-291F-4651-8358-E3D352D89562}" type="parTrans" cxnId="{6A5D1D9B-1332-4B88-A90F-E241F8EC191A}">
      <dgm:prSet/>
      <dgm:spPr/>
      <dgm:t>
        <a:bodyPr/>
        <a:lstStyle/>
        <a:p>
          <a:endParaRPr lang="en-US"/>
        </a:p>
      </dgm:t>
    </dgm:pt>
    <dgm:pt modelId="{A8414B8A-E376-44AC-AB0C-AD4F93D920A4}" type="sibTrans" cxnId="{6A5D1D9B-1332-4B88-A90F-E241F8EC191A}">
      <dgm:prSet/>
      <dgm:spPr/>
      <dgm:t>
        <a:bodyPr/>
        <a:lstStyle/>
        <a:p>
          <a:endParaRPr lang="en-US"/>
        </a:p>
      </dgm:t>
    </dgm:pt>
    <dgm:pt modelId="{282FE0B9-693A-4DBC-BF60-DDDCD3687D7B}" type="pres">
      <dgm:prSet presAssocID="{48416C8E-344D-4976-AFE7-404521DF7EEB}" presName="linear" presStyleCnt="0">
        <dgm:presLayoutVars>
          <dgm:dir/>
          <dgm:animLvl val="lvl"/>
          <dgm:resizeHandles val="exact"/>
        </dgm:presLayoutVars>
      </dgm:prSet>
      <dgm:spPr/>
      <dgm:t>
        <a:bodyPr/>
        <a:lstStyle/>
        <a:p>
          <a:endParaRPr lang="en-US"/>
        </a:p>
      </dgm:t>
    </dgm:pt>
    <dgm:pt modelId="{F1C3FBB1-8177-4B1F-BEC1-13F4BD563EA8}" type="pres">
      <dgm:prSet presAssocID="{EB97B083-8899-4F9E-8419-11603F73943B}" presName="parentLin" presStyleCnt="0"/>
      <dgm:spPr/>
    </dgm:pt>
    <dgm:pt modelId="{BE604284-CF44-49B0-9D1B-27D9582DF682}" type="pres">
      <dgm:prSet presAssocID="{EB97B083-8899-4F9E-8419-11603F73943B}" presName="parentLeftMargin" presStyleLbl="node1" presStyleIdx="0" presStyleCnt="6"/>
      <dgm:spPr/>
      <dgm:t>
        <a:bodyPr/>
        <a:lstStyle/>
        <a:p>
          <a:endParaRPr lang="en-US"/>
        </a:p>
      </dgm:t>
    </dgm:pt>
    <dgm:pt modelId="{C00456EF-18F3-438E-ABB7-8330B54051D3}" type="pres">
      <dgm:prSet presAssocID="{EB97B083-8899-4F9E-8419-11603F73943B}" presName="parentText" presStyleLbl="node1" presStyleIdx="0" presStyleCnt="6">
        <dgm:presLayoutVars>
          <dgm:chMax val="0"/>
          <dgm:bulletEnabled val="1"/>
        </dgm:presLayoutVars>
      </dgm:prSet>
      <dgm:spPr/>
      <dgm:t>
        <a:bodyPr/>
        <a:lstStyle/>
        <a:p>
          <a:endParaRPr lang="en-US"/>
        </a:p>
      </dgm:t>
    </dgm:pt>
    <dgm:pt modelId="{D8CECC56-8E53-46B0-8D1E-2DBD46D62B4C}" type="pres">
      <dgm:prSet presAssocID="{EB97B083-8899-4F9E-8419-11603F73943B}" presName="negativeSpace" presStyleCnt="0"/>
      <dgm:spPr/>
    </dgm:pt>
    <dgm:pt modelId="{2B560376-5A29-4420-9899-D915EE0BBA5C}" type="pres">
      <dgm:prSet presAssocID="{EB97B083-8899-4F9E-8419-11603F73943B}" presName="childText" presStyleLbl="conFgAcc1" presStyleIdx="0" presStyleCnt="6">
        <dgm:presLayoutVars>
          <dgm:bulletEnabled val="1"/>
        </dgm:presLayoutVars>
      </dgm:prSet>
      <dgm:spPr/>
    </dgm:pt>
    <dgm:pt modelId="{488AB36D-9AAE-4076-A9F0-F939389ACDCB}" type="pres">
      <dgm:prSet presAssocID="{3EEF83BC-2A45-4B0C-A96D-C45DFABA8B15}" presName="spaceBetweenRectangles" presStyleCnt="0"/>
      <dgm:spPr/>
    </dgm:pt>
    <dgm:pt modelId="{A24FD014-4606-4095-83B7-17CF5EA09762}" type="pres">
      <dgm:prSet presAssocID="{8BC5D1CB-46A5-4529-85CC-DFAA8423F00E}" presName="parentLin" presStyleCnt="0"/>
      <dgm:spPr/>
    </dgm:pt>
    <dgm:pt modelId="{A770DB96-69AC-45DF-B3D7-A3585E838E21}" type="pres">
      <dgm:prSet presAssocID="{8BC5D1CB-46A5-4529-85CC-DFAA8423F00E}" presName="parentLeftMargin" presStyleLbl="node1" presStyleIdx="0" presStyleCnt="6"/>
      <dgm:spPr/>
      <dgm:t>
        <a:bodyPr/>
        <a:lstStyle/>
        <a:p>
          <a:endParaRPr lang="en-US"/>
        </a:p>
      </dgm:t>
    </dgm:pt>
    <dgm:pt modelId="{9123FE76-5974-4FF9-9E87-55052EEAEB04}" type="pres">
      <dgm:prSet presAssocID="{8BC5D1CB-46A5-4529-85CC-DFAA8423F00E}" presName="parentText" presStyleLbl="node1" presStyleIdx="1" presStyleCnt="6">
        <dgm:presLayoutVars>
          <dgm:chMax val="0"/>
          <dgm:bulletEnabled val="1"/>
        </dgm:presLayoutVars>
      </dgm:prSet>
      <dgm:spPr/>
      <dgm:t>
        <a:bodyPr/>
        <a:lstStyle/>
        <a:p>
          <a:endParaRPr lang="en-US"/>
        </a:p>
      </dgm:t>
    </dgm:pt>
    <dgm:pt modelId="{6F2F6620-18FC-4E3C-AA43-16AD6899DC5D}" type="pres">
      <dgm:prSet presAssocID="{8BC5D1CB-46A5-4529-85CC-DFAA8423F00E}" presName="negativeSpace" presStyleCnt="0"/>
      <dgm:spPr/>
    </dgm:pt>
    <dgm:pt modelId="{A4554454-224E-4288-8159-8C425EFD135E}" type="pres">
      <dgm:prSet presAssocID="{8BC5D1CB-46A5-4529-85CC-DFAA8423F00E}" presName="childText" presStyleLbl="conFgAcc1" presStyleIdx="1" presStyleCnt="6">
        <dgm:presLayoutVars>
          <dgm:bulletEnabled val="1"/>
        </dgm:presLayoutVars>
      </dgm:prSet>
      <dgm:spPr/>
    </dgm:pt>
    <dgm:pt modelId="{A2809984-E038-4EFE-BFF7-9FD694181810}" type="pres">
      <dgm:prSet presAssocID="{CE404B6C-6E14-4B84-A161-3B64956972A9}" presName="spaceBetweenRectangles" presStyleCnt="0"/>
      <dgm:spPr/>
    </dgm:pt>
    <dgm:pt modelId="{EB79849B-F42B-4C89-809D-00E1E0914728}" type="pres">
      <dgm:prSet presAssocID="{9E78C814-5518-4369-979F-C2ECF19192F9}" presName="parentLin" presStyleCnt="0"/>
      <dgm:spPr/>
    </dgm:pt>
    <dgm:pt modelId="{2113205F-FB33-43E6-BF68-A32C30ECEBB8}" type="pres">
      <dgm:prSet presAssocID="{9E78C814-5518-4369-979F-C2ECF19192F9}" presName="parentLeftMargin" presStyleLbl="node1" presStyleIdx="1" presStyleCnt="6"/>
      <dgm:spPr/>
      <dgm:t>
        <a:bodyPr/>
        <a:lstStyle/>
        <a:p>
          <a:endParaRPr lang="en-US"/>
        </a:p>
      </dgm:t>
    </dgm:pt>
    <dgm:pt modelId="{23A2CFBE-5CFB-4E50-9F63-5346993AC949}" type="pres">
      <dgm:prSet presAssocID="{9E78C814-5518-4369-979F-C2ECF19192F9}" presName="parentText" presStyleLbl="node1" presStyleIdx="2" presStyleCnt="6">
        <dgm:presLayoutVars>
          <dgm:chMax val="0"/>
          <dgm:bulletEnabled val="1"/>
        </dgm:presLayoutVars>
      </dgm:prSet>
      <dgm:spPr/>
      <dgm:t>
        <a:bodyPr/>
        <a:lstStyle/>
        <a:p>
          <a:endParaRPr lang="en-US"/>
        </a:p>
      </dgm:t>
    </dgm:pt>
    <dgm:pt modelId="{51085F3A-694D-4D4D-8298-A7B7292DD989}" type="pres">
      <dgm:prSet presAssocID="{9E78C814-5518-4369-979F-C2ECF19192F9}" presName="negativeSpace" presStyleCnt="0"/>
      <dgm:spPr/>
    </dgm:pt>
    <dgm:pt modelId="{E1D191A5-7588-4D51-8AFE-E927827CDA46}" type="pres">
      <dgm:prSet presAssocID="{9E78C814-5518-4369-979F-C2ECF19192F9}" presName="childText" presStyleLbl="conFgAcc1" presStyleIdx="2" presStyleCnt="6">
        <dgm:presLayoutVars>
          <dgm:bulletEnabled val="1"/>
        </dgm:presLayoutVars>
      </dgm:prSet>
      <dgm:spPr/>
    </dgm:pt>
    <dgm:pt modelId="{B7A9AEB7-31BB-4FD9-86E7-AA56F9C016DE}" type="pres">
      <dgm:prSet presAssocID="{DD1DA3BD-DD73-4144-9B19-9B314A2C188E}" presName="spaceBetweenRectangles" presStyleCnt="0"/>
      <dgm:spPr/>
    </dgm:pt>
    <dgm:pt modelId="{C7FDAD59-548C-4388-A55F-1281BF09DE58}" type="pres">
      <dgm:prSet presAssocID="{63EC547B-83D8-40FE-BCB5-BDDC35FEF914}" presName="parentLin" presStyleCnt="0"/>
      <dgm:spPr/>
    </dgm:pt>
    <dgm:pt modelId="{06A9A5EB-6AB5-46F1-964C-09F42DE69625}" type="pres">
      <dgm:prSet presAssocID="{63EC547B-83D8-40FE-BCB5-BDDC35FEF914}" presName="parentLeftMargin" presStyleLbl="node1" presStyleIdx="2" presStyleCnt="6"/>
      <dgm:spPr/>
      <dgm:t>
        <a:bodyPr/>
        <a:lstStyle/>
        <a:p>
          <a:endParaRPr lang="en-US"/>
        </a:p>
      </dgm:t>
    </dgm:pt>
    <dgm:pt modelId="{BD660A7E-74A0-4F64-BEEB-BA2CD5D77273}" type="pres">
      <dgm:prSet presAssocID="{63EC547B-83D8-40FE-BCB5-BDDC35FEF914}" presName="parentText" presStyleLbl="node1" presStyleIdx="3" presStyleCnt="6">
        <dgm:presLayoutVars>
          <dgm:chMax val="0"/>
          <dgm:bulletEnabled val="1"/>
        </dgm:presLayoutVars>
      </dgm:prSet>
      <dgm:spPr/>
      <dgm:t>
        <a:bodyPr/>
        <a:lstStyle/>
        <a:p>
          <a:endParaRPr lang="en-US"/>
        </a:p>
      </dgm:t>
    </dgm:pt>
    <dgm:pt modelId="{3EDE8788-0C1B-4BD9-B091-55B82875CF66}" type="pres">
      <dgm:prSet presAssocID="{63EC547B-83D8-40FE-BCB5-BDDC35FEF914}" presName="negativeSpace" presStyleCnt="0"/>
      <dgm:spPr/>
    </dgm:pt>
    <dgm:pt modelId="{5BA456A7-078D-4F85-AEFA-BAF293459D90}" type="pres">
      <dgm:prSet presAssocID="{63EC547B-83D8-40FE-BCB5-BDDC35FEF914}" presName="childText" presStyleLbl="conFgAcc1" presStyleIdx="3" presStyleCnt="6">
        <dgm:presLayoutVars>
          <dgm:bulletEnabled val="1"/>
        </dgm:presLayoutVars>
      </dgm:prSet>
      <dgm:spPr/>
    </dgm:pt>
    <dgm:pt modelId="{73AB7726-64E6-431F-8FE5-8A5B75914969}" type="pres">
      <dgm:prSet presAssocID="{A3A769A6-3949-4DF1-998A-B47BD53907EE}" presName="spaceBetweenRectangles" presStyleCnt="0"/>
      <dgm:spPr/>
    </dgm:pt>
    <dgm:pt modelId="{FFFEA530-A40C-4E14-B71B-222306716AA0}" type="pres">
      <dgm:prSet presAssocID="{1BB54607-82F4-4D4E-AEA1-AFA097B23947}" presName="parentLin" presStyleCnt="0"/>
      <dgm:spPr/>
    </dgm:pt>
    <dgm:pt modelId="{C8A26B17-84C2-4458-B1B4-A03900E8F761}" type="pres">
      <dgm:prSet presAssocID="{1BB54607-82F4-4D4E-AEA1-AFA097B23947}" presName="parentLeftMargin" presStyleLbl="node1" presStyleIdx="3" presStyleCnt="6"/>
      <dgm:spPr/>
      <dgm:t>
        <a:bodyPr/>
        <a:lstStyle/>
        <a:p>
          <a:endParaRPr lang="en-US"/>
        </a:p>
      </dgm:t>
    </dgm:pt>
    <dgm:pt modelId="{69637B22-EC99-415C-AC52-B8EABCA88DBB}" type="pres">
      <dgm:prSet presAssocID="{1BB54607-82F4-4D4E-AEA1-AFA097B23947}" presName="parentText" presStyleLbl="node1" presStyleIdx="4" presStyleCnt="6">
        <dgm:presLayoutVars>
          <dgm:chMax val="0"/>
          <dgm:bulletEnabled val="1"/>
        </dgm:presLayoutVars>
      </dgm:prSet>
      <dgm:spPr/>
      <dgm:t>
        <a:bodyPr/>
        <a:lstStyle/>
        <a:p>
          <a:endParaRPr lang="en-US"/>
        </a:p>
      </dgm:t>
    </dgm:pt>
    <dgm:pt modelId="{61B08CCF-907A-4C59-8D9C-4A5E93E30064}" type="pres">
      <dgm:prSet presAssocID="{1BB54607-82F4-4D4E-AEA1-AFA097B23947}" presName="negativeSpace" presStyleCnt="0"/>
      <dgm:spPr/>
    </dgm:pt>
    <dgm:pt modelId="{52DD7904-A322-4072-A338-B4D178A7BAB0}" type="pres">
      <dgm:prSet presAssocID="{1BB54607-82F4-4D4E-AEA1-AFA097B23947}" presName="childText" presStyleLbl="conFgAcc1" presStyleIdx="4" presStyleCnt="6">
        <dgm:presLayoutVars>
          <dgm:bulletEnabled val="1"/>
        </dgm:presLayoutVars>
      </dgm:prSet>
      <dgm:spPr/>
    </dgm:pt>
    <dgm:pt modelId="{69D792F1-AB1D-4257-BEDF-64FDC3E5FD3C}" type="pres">
      <dgm:prSet presAssocID="{9042D3DB-0478-4FF8-80BB-DDA37C3E5338}" presName="spaceBetweenRectangles" presStyleCnt="0"/>
      <dgm:spPr/>
    </dgm:pt>
    <dgm:pt modelId="{4F91A44A-12E6-4B94-A639-DFA152F10FA8}" type="pres">
      <dgm:prSet presAssocID="{814FC6D4-BEE0-4AFA-B3E6-280ED4455E93}" presName="parentLin" presStyleCnt="0"/>
      <dgm:spPr/>
    </dgm:pt>
    <dgm:pt modelId="{FE5EE95B-08B4-41F1-892F-3848B6C389BC}" type="pres">
      <dgm:prSet presAssocID="{814FC6D4-BEE0-4AFA-B3E6-280ED4455E93}" presName="parentLeftMargin" presStyleLbl="node1" presStyleIdx="4" presStyleCnt="6"/>
      <dgm:spPr/>
      <dgm:t>
        <a:bodyPr/>
        <a:lstStyle/>
        <a:p>
          <a:endParaRPr lang="en-US"/>
        </a:p>
      </dgm:t>
    </dgm:pt>
    <dgm:pt modelId="{961E68B3-2DE9-4983-AB08-A399E02A8513}" type="pres">
      <dgm:prSet presAssocID="{814FC6D4-BEE0-4AFA-B3E6-280ED4455E93}" presName="parentText" presStyleLbl="node1" presStyleIdx="5" presStyleCnt="6">
        <dgm:presLayoutVars>
          <dgm:chMax val="0"/>
          <dgm:bulletEnabled val="1"/>
        </dgm:presLayoutVars>
      </dgm:prSet>
      <dgm:spPr/>
      <dgm:t>
        <a:bodyPr/>
        <a:lstStyle/>
        <a:p>
          <a:endParaRPr lang="en-US"/>
        </a:p>
      </dgm:t>
    </dgm:pt>
    <dgm:pt modelId="{44EEA4BC-84A3-4B38-99A0-F71755138728}" type="pres">
      <dgm:prSet presAssocID="{814FC6D4-BEE0-4AFA-B3E6-280ED4455E93}" presName="negativeSpace" presStyleCnt="0"/>
      <dgm:spPr/>
    </dgm:pt>
    <dgm:pt modelId="{5A377297-438D-4696-916C-D2F309C9CEDE}" type="pres">
      <dgm:prSet presAssocID="{814FC6D4-BEE0-4AFA-B3E6-280ED4455E93}" presName="childText" presStyleLbl="conFgAcc1" presStyleIdx="5" presStyleCnt="6" custLinFactNeighborX="926" custLinFactNeighborY="-10163">
        <dgm:presLayoutVars>
          <dgm:bulletEnabled val="1"/>
        </dgm:presLayoutVars>
      </dgm:prSet>
      <dgm:spPr/>
    </dgm:pt>
  </dgm:ptLst>
  <dgm:cxnLst>
    <dgm:cxn modelId="{22F9DEA5-079E-4403-8287-5CED26726B35}" type="presOf" srcId="{EB97B083-8899-4F9E-8419-11603F73943B}" destId="{BE604284-CF44-49B0-9D1B-27D9582DF682}" srcOrd="0" destOrd="0" presId="urn:microsoft.com/office/officeart/2005/8/layout/list1"/>
    <dgm:cxn modelId="{4CB06FAB-EF76-43E9-BB8A-85BCBD166D03}" type="presOf" srcId="{1BB54607-82F4-4D4E-AEA1-AFA097B23947}" destId="{69637B22-EC99-415C-AC52-B8EABCA88DBB}" srcOrd="1" destOrd="0" presId="urn:microsoft.com/office/officeart/2005/8/layout/list1"/>
    <dgm:cxn modelId="{BC4FBB00-5F6F-4D50-ABB7-E259B9BBC9F1}" srcId="{48416C8E-344D-4976-AFE7-404521DF7EEB}" destId="{EB97B083-8899-4F9E-8419-11603F73943B}" srcOrd="0" destOrd="0" parTransId="{7D22C966-753B-4E56-B1EE-361134F44AC4}" sibTransId="{3EEF83BC-2A45-4B0C-A96D-C45DFABA8B15}"/>
    <dgm:cxn modelId="{5D5BA5B0-D362-4DF9-AD87-C3CDD7A929B4}" srcId="{48416C8E-344D-4976-AFE7-404521DF7EEB}" destId="{9E78C814-5518-4369-979F-C2ECF19192F9}" srcOrd="2" destOrd="0" parTransId="{4C5AF439-9686-4E44-839D-D317CBA77B06}" sibTransId="{DD1DA3BD-DD73-4144-9B19-9B314A2C188E}"/>
    <dgm:cxn modelId="{6A5D1D9B-1332-4B88-A90F-E241F8EC191A}" srcId="{48416C8E-344D-4976-AFE7-404521DF7EEB}" destId="{814FC6D4-BEE0-4AFA-B3E6-280ED4455E93}" srcOrd="5" destOrd="0" parTransId="{5B3E3432-291F-4651-8358-E3D352D89562}" sibTransId="{A8414B8A-E376-44AC-AB0C-AD4F93D920A4}"/>
    <dgm:cxn modelId="{35B70249-BC99-448B-8A56-A504BAB4A572}" srcId="{48416C8E-344D-4976-AFE7-404521DF7EEB}" destId="{1BB54607-82F4-4D4E-AEA1-AFA097B23947}" srcOrd="4" destOrd="0" parTransId="{4E34C40D-4FBB-43A8-8463-19E9E68CB3C4}" sibTransId="{9042D3DB-0478-4FF8-80BB-DDA37C3E5338}"/>
    <dgm:cxn modelId="{C93BAD81-06B2-4FD9-AF3C-65B1674C4B7E}" type="presOf" srcId="{8BC5D1CB-46A5-4529-85CC-DFAA8423F00E}" destId="{A770DB96-69AC-45DF-B3D7-A3585E838E21}" srcOrd="0" destOrd="0" presId="urn:microsoft.com/office/officeart/2005/8/layout/list1"/>
    <dgm:cxn modelId="{514E7354-01ED-4D08-B490-2F86CBE6CA9D}" type="presOf" srcId="{8BC5D1CB-46A5-4529-85CC-DFAA8423F00E}" destId="{9123FE76-5974-4FF9-9E87-55052EEAEB04}" srcOrd="1" destOrd="0" presId="urn:microsoft.com/office/officeart/2005/8/layout/list1"/>
    <dgm:cxn modelId="{3A7F86AC-EADE-4A80-88F4-80A4265F7BA5}" type="presOf" srcId="{814FC6D4-BEE0-4AFA-B3E6-280ED4455E93}" destId="{FE5EE95B-08B4-41F1-892F-3848B6C389BC}" srcOrd="0" destOrd="0" presId="urn:microsoft.com/office/officeart/2005/8/layout/list1"/>
    <dgm:cxn modelId="{56F69FF5-AA75-4D79-B7A2-4A70552CA6D5}" type="presOf" srcId="{9E78C814-5518-4369-979F-C2ECF19192F9}" destId="{2113205F-FB33-43E6-BF68-A32C30ECEBB8}" srcOrd="0" destOrd="0" presId="urn:microsoft.com/office/officeart/2005/8/layout/list1"/>
    <dgm:cxn modelId="{77AF225B-5038-4A09-83C9-682964769608}" srcId="{48416C8E-344D-4976-AFE7-404521DF7EEB}" destId="{63EC547B-83D8-40FE-BCB5-BDDC35FEF914}" srcOrd="3" destOrd="0" parTransId="{25F06C1E-F120-4466-81CB-6B177DBF70AB}" sibTransId="{A3A769A6-3949-4DF1-998A-B47BD53907EE}"/>
    <dgm:cxn modelId="{C81212FF-B8CB-4716-B7B2-8340985E6033}" type="presOf" srcId="{63EC547B-83D8-40FE-BCB5-BDDC35FEF914}" destId="{06A9A5EB-6AB5-46F1-964C-09F42DE69625}" srcOrd="0" destOrd="0" presId="urn:microsoft.com/office/officeart/2005/8/layout/list1"/>
    <dgm:cxn modelId="{BAA099A3-FF0B-40FD-B637-3B565769E1D2}" srcId="{48416C8E-344D-4976-AFE7-404521DF7EEB}" destId="{8BC5D1CB-46A5-4529-85CC-DFAA8423F00E}" srcOrd="1" destOrd="0" parTransId="{88019F27-5E1C-4C5F-A15F-2F6B9264A27F}" sibTransId="{CE404B6C-6E14-4B84-A161-3B64956972A9}"/>
    <dgm:cxn modelId="{C715729B-88EC-4DF2-9EB4-7AA8F19AFA4B}" type="presOf" srcId="{48416C8E-344D-4976-AFE7-404521DF7EEB}" destId="{282FE0B9-693A-4DBC-BF60-DDDCD3687D7B}" srcOrd="0" destOrd="0" presId="urn:microsoft.com/office/officeart/2005/8/layout/list1"/>
    <dgm:cxn modelId="{9B019B9D-7C00-4DD2-A05E-F16414C38D67}" type="presOf" srcId="{814FC6D4-BEE0-4AFA-B3E6-280ED4455E93}" destId="{961E68B3-2DE9-4983-AB08-A399E02A8513}" srcOrd="1" destOrd="0" presId="urn:microsoft.com/office/officeart/2005/8/layout/list1"/>
    <dgm:cxn modelId="{7D9ABA69-A102-4D10-AEFB-EB954CD3201A}" type="presOf" srcId="{1BB54607-82F4-4D4E-AEA1-AFA097B23947}" destId="{C8A26B17-84C2-4458-B1B4-A03900E8F761}" srcOrd="0" destOrd="0" presId="urn:microsoft.com/office/officeart/2005/8/layout/list1"/>
    <dgm:cxn modelId="{04FC5DFB-A26C-47B5-B194-C0D85FD06100}" type="presOf" srcId="{9E78C814-5518-4369-979F-C2ECF19192F9}" destId="{23A2CFBE-5CFB-4E50-9F63-5346993AC949}" srcOrd="1" destOrd="0" presId="urn:microsoft.com/office/officeart/2005/8/layout/list1"/>
    <dgm:cxn modelId="{0A35B0C6-20A2-4C55-921D-2CAF4E24C2F1}" type="presOf" srcId="{EB97B083-8899-4F9E-8419-11603F73943B}" destId="{C00456EF-18F3-438E-ABB7-8330B54051D3}" srcOrd="1" destOrd="0" presId="urn:microsoft.com/office/officeart/2005/8/layout/list1"/>
    <dgm:cxn modelId="{8C5E698E-164C-42D2-9857-496BFDB6D236}" type="presOf" srcId="{63EC547B-83D8-40FE-BCB5-BDDC35FEF914}" destId="{BD660A7E-74A0-4F64-BEEB-BA2CD5D77273}" srcOrd="1" destOrd="0" presId="urn:microsoft.com/office/officeart/2005/8/layout/list1"/>
    <dgm:cxn modelId="{70432181-1DEF-4D0C-9961-13E334BBC50E}" type="presParOf" srcId="{282FE0B9-693A-4DBC-BF60-DDDCD3687D7B}" destId="{F1C3FBB1-8177-4B1F-BEC1-13F4BD563EA8}" srcOrd="0" destOrd="0" presId="urn:microsoft.com/office/officeart/2005/8/layout/list1"/>
    <dgm:cxn modelId="{0773B856-FC2D-46F3-BD24-21DA0E65A395}" type="presParOf" srcId="{F1C3FBB1-8177-4B1F-BEC1-13F4BD563EA8}" destId="{BE604284-CF44-49B0-9D1B-27D9582DF682}" srcOrd="0" destOrd="0" presId="urn:microsoft.com/office/officeart/2005/8/layout/list1"/>
    <dgm:cxn modelId="{97F02914-E91B-4C48-8782-1D1087323E53}" type="presParOf" srcId="{F1C3FBB1-8177-4B1F-BEC1-13F4BD563EA8}" destId="{C00456EF-18F3-438E-ABB7-8330B54051D3}" srcOrd="1" destOrd="0" presId="urn:microsoft.com/office/officeart/2005/8/layout/list1"/>
    <dgm:cxn modelId="{6DD466C7-C1B6-4EE8-B1A8-CEB7BE0002A1}" type="presParOf" srcId="{282FE0B9-693A-4DBC-BF60-DDDCD3687D7B}" destId="{D8CECC56-8E53-46B0-8D1E-2DBD46D62B4C}" srcOrd="1" destOrd="0" presId="urn:microsoft.com/office/officeart/2005/8/layout/list1"/>
    <dgm:cxn modelId="{051FDFB2-357B-4C0D-ABD0-4EADDE7550EB}" type="presParOf" srcId="{282FE0B9-693A-4DBC-BF60-DDDCD3687D7B}" destId="{2B560376-5A29-4420-9899-D915EE0BBA5C}" srcOrd="2" destOrd="0" presId="urn:microsoft.com/office/officeart/2005/8/layout/list1"/>
    <dgm:cxn modelId="{E801F3B0-7F0C-4154-BAAB-D9844BA6473D}" type="presParOf" srcId="{282FE0B9-693A-4DBC-BF60-DDDCD3687D7B}" destId="{488AB36D-9AAE-4076-A9F0-F939389ACDCB}" srcOrd="3" destOrd="0" presId="urn:microsoft.com/office/officeart/2005/8/layout/list1"/>
    <dgm:cxn modelId="{F232A95F-A58F-4856-A971-FA4666AA636D}" type="presParOf" srcId="{282FE0B9-693A-4DBC-BF60-DDDCD3687D7B}" destId="{A24FD014-4606-4095-83B7-17CF5EA09762}" srcOrd="4" destOrd="0" presId="urn:microsoft.com/office/officeart/2005/8/layout/list1"/>
    <dgm:cxn modelId="{B899A38A-2DD9-4ED0-B0D1-F53790AF6D02}" type="presParOf" srcId="{A24FD014-4606-4095-83B7-17CF5EA09762}" destId="{A770DB96-69AC-45DF-B3D7-A3585E838E21}" srcOrd="0" destOrd="0" presId="urn:microsoft.com/office/officeart/2005/8/layout/list1"/>
    <dgm:cxn modelId="{3ED20218-35F6-4FC6-AF23-2B11C535C295}" type="presParOf" srcId="{A24FD014-4606-4095-83B7-17CF5EA09762}" destId="{9123FE76-5974-4FF9-9E87-55052EEAEB04}" srcOrd="1" destOrd="0" presId="urn:microsoft.com/office/officeart/2005/8/layout/list1"/>
    <dgm:cxn modelId="{327D23A8-2892-468D-B602-4549B3A31DB5}" type="presParOf" srcId="{282FE0B9-693A-4DBC-BF60-DDDCD3687D7B}" destId="{6F2F6620-18FC-4E3C-AA43-16AD6899DC5D}" srcOrd="5" destOrd="0" presId="urn:microsoft.com/office/officeart/2005/8/layout/list1"/>
    <dgm:cxn modelId="{49B35EAA-51AB-4E00-B593-5FDF129C8CEA}" type="presParOf" srcId="{282FE0B9-693A-4DBC-BF60-DDDCD3687D7B}" destId="{A4554454-224E-4288-8159-8C425EFD135E}" srcOrd="6" destOrd="0" presId="urn:microsoft.com/office/officeart/2005/8/layout/list1"/>
    <dgm:cxn modelId="{E156A8CD-1676-43B2-B3D2-8C99BD8EA096}" type="presParOf" srcId="{282FE0B9-693A-4DBC-BF60-DDDCD3687D7B}" destId="{A2809984-E038-4EFE-BFF7-9FD694181810}" srcOrd="7" destOrd="0" presId="urn:microsoft.com/office/officeart/2005/8/layout/list1"/>
    <dgm:cxn modelId="{4406125C-A174-4695-829A-5930AC781B79}" type="presParOf" srcId="{282FE0B9-693A-4DBC-BF60-DDDCD3687D7B}" destId="{EB79849B-F42B-4C89-809D-00E1E0914728}" srcOrd="8" destOrd="0" presId="urn:microsoft.com/office/officeart/2005/8/layout/list1"/>
    <dgm:cxn modelId="{0828B2FD-0D78-4C93-B46D-B5C68DBCD17E}" type="presParOf" srcId="{EB79849B-F42B-4C89-809D-00E1E0914728}" destId="{2113205F-FB33-43E6-BF68-A32C30ECEBB8}" srcOrd="0" destOrd="0" presId="urn:microsoft.com/office/officeart/2005/8/layout/list1"/>
    <dgm:cxn modelId="{4F3D6C78-D924-422D-8413-371E30761810}" type="presParOf" srcId="{EB79849B-F42B-4C89-809D-00E1E0914728}" destId="{23A2CFBE-5CFB-4E50-9F63-5346993AC949}" srcOrd="1" destOrd="0" presId="urn:microsoft.com/office/officeart/2005/8/layout/list1"/>
    <dgm:cxn modelId="{57DF630B-032F-4926-AF7C-FEBCF600B398}" type="presParOf" srcId="{282FE0B9-693A-4DBC-BF60-DDDCD3687D7B}" destId="{51085F3A-694D-4D4D-8298-A7B7292DD989}" srcOrd="9" destOrd="0" presId="urn:microsoft.com/office/officeart/2005/8/layout/list1"/>
    <dgm:cxn modelId="{7BEEB509-F115-4E81-952B-E3CB1C4C0743}" type="presParOf" srcId="{282FE0B9-693A-4DBC-BF60-DDDCD3687D7B}" destId="{E1D191A5-7588-4D51-8AFE-E927827CDA46}" srcOrd="10" destOrd="0" presId="urn:microsoft.com/office/officeart/2005/8/layout/list1"/>
    <dgm:cxn modelId="{A775763F-A8AB-4B74-8402-6D70E2A59574}" type="presParOf" srcId="{282FE0B9-693A-4DBC-BF60-DDDCD3687D7B}" destId="{B7A9AEB7-31BB-4FD9-86E7-AA56F9C016DE}" srcOrd="11" destOrd="0" presId="urn:microsoft.com/office/officeart/2005/8/layout/list1"/>
    <dgm:cxn modelId="{FDE7B2D3-952C-4414-89FE-074948D14243}" type="presParOf" srcId="{282FE0B9-693A-4DBC-BF60-DDDCD3687D7B}" destId="{C7FDAD59-548C-4388-A55F-1281BF09DE58}" srcOrd="12" destOrd="0" presId="urn:microsoft.com/office/officeart/2005/8/layout/list1"/>
    <dgm:cxn modelId="{C9D5C153-1D0B-413C-81F7-3A825CF4DEFC}" type="presParOf" srcId="{C7FDAD59-548C-4388-A55F-1281BF09DE58}" destId="{06A9A5EB-6AB5-46F1-964C-09F42DE69625}" srcOrd="0" destOrd="0" presId="urn:microsoft.com/office/officeart/2005/8/layout/list1"/>
    <dgm:cxn modelId="{90DBD10F-7A44-43E8-B8AD-365A4D8FFD08}" type="presParOf" srcId="{C7FDAD59-548C-4388-A55F-1281BF09DE58}" destId="{BD660A7E-74A0-4F64-BEEB-BA2CD5D77273}" srcOrd="1" destOrd="0" presId="urn:microsoft.com/office/officeart/2005/8/layout/list1"/>
    <dgm:cxn modelId="{B75EB635-97A7-4300-AD74-ADE97EC6739F}" type="presParOf" srcId="{282FE0B9-693A-4DBC-BF60-DDDCD3687D7B}" destId="{3EDE8788-0C1B-4BD9-B091-55B82875CF66}" srcOrd="13" destOrd="0" presId="urn:microsoft.com/office/officeart/2005/8/layout/list1"/>
    <dgm:cxn modelId="{1FD4C512-63B4-4DBC-9624-FFC84CFE6433}" type="presParOf" srcId="{282FE0B9-693A-4DBC-BF60-DDDCD3687D7B}" destId="{5BA456A7-078D-4F85-AEFA-BAF293459D90}" srcOrd="14" destOrd="0" presId="urn:microsoft.com/office/officeart/2005/8/layout/list1"/>
    <dgm:cxn modelId="{9BBC5AB8-99CD-4C35-AE99-099A47FFFCBE}" type="presParOf" srcId="{282FE0B9-693A-4DBC-BF60-DDDCD3687D7B}" destId="{73AB7726-64E6-431F-8FE5-8A5B75914969}" srcOrd="15" destOrd="0" presId="urn:microsoft.com/office/officeart/2005/8/layout/list1"/>
    <dgm:cxn modelId="{399A80E7-B5A7-42E5-B9B0-281F53A70497}" type="presParOf" srcId="{282FE0B9-693A-4DBC-BF60-DDDCD3687D7B}" destId="{FFFEA530-A40C-4E14-B71B-222306716AA0}" srcOrd="16" destOrd="0" presId="urn:microsoft.com/office/officeart/2005/8/layout/list1"/>
    <dgm:cxn modelId="{61D49FBA-FA2D-4047-AA54-EC1D74C5D7F2}" type="presParOf" srcId="{FFFEA530-A40C-4E14-B71B-222306716AA0}" destId="{C8A26B17-84C2-4458-B1B4-A03900E8F761}" srcOrd="0" destOrd="0" presId="urn:microsoft.com/office/officeart/2005/8/layout/list1"/>
    <dgm:cxn modelId="{A3179369-7DA5-49EB-8F42-FF09899E0569}" type="presParOf" srcId="{FFFEA530-A40C-4E14-B71B-222306716AA0}" destId="{69637B22-EC99-415C-AC52-B8EABCA88DBB}" srcOrd="1" destOrd="0" presId="urn:microsoft.com/office/officeart/2005/8/layout/list1"/>
    <dgm:cxn modelId="{263773A3-F2E2-436C-8F0F-16BBCD5FA460}" type="presParOf" srcId="{282FE0B9-693A-4DBC-BF60-DDDCD3687D7B}" destId="{61B08CCF-907A-4C59-8D9C-4A5E93E30064}" srcOrd="17" destOrd="0" presId="urn:microsoft.com/office/officeart/2005/8/layout/list1"/>
    <dgm:cxn modelId="{D731B04A-76E1-44F9-8BEA-107F236AA333}" type="presParOf" srcId="{282FE0B9-693A-4DBC-BF60-DDDCD3687D7B}" destId="{52DD7904-A322-4072-A338-B4D178A7BAB0}" srcOrd="18" destOrd="0" presId="urn:microsoft.com/office/officeart/2005/8/layout/list1"/>
    <dgm:cxn modelId="{868DC740-474A-40F9-8B37-165792CDDCE9}" type="presParOf" srcId="{282FE0B9-693A-4DBC-BF60-DDDCD3687D7B}" destId="{69D792F1-AB1D-4257-BEDF-64FDC3E5FD3C}" srcOrd="19" destOrd="0" presId="urn:microsoft.com/office/officeart/2005/8/layout/list1"/>
    <dgm:cxn modelId="{FFF157F1-7E31-4759-8556-5C24EC086ED3}" type="presParOf" srcId="{282FE0B9-693A-4DBC-BF60-DDDCD3687D7B}" destId="{4F91A44A-12E6-4B94-A639-DFA152F10FA8}" srcOrd="20" destOrd="0" presId="urn:microsoft.com/office/officeart/2005/8/layout/list1"/>
    <dgm:cxn modelId="{93A21BB7-E9C7-4F3F-B2CB-A0DB80C3F99D}" type="presParOf" srcId="{4F91A44A-12E6-4B94-A639-DFA152F10FA8}" destId="{FE5EE95B-08B4-41F1-892F-3848B6C389BC}" srcOrd="0" destOrd="0" presId="urn:microsoft.com/office/officeart/2005/8/layout/list1"/>
    <dgm:cxn modelId="{C3959CE2-F485-4A05-8E74-1DB8D6EDC631}" type="presParOf" srcId="{4F91A44A-12E6-4B94-A639-DFA152F10FA8}" destId="{961E68B3-2DE9-4983-AB08-A399E02A8513}" srcOrd="1" destOrd="0" presId="urn:microsoft.com/office/officeart/2005/8/layout/list1"/>
    <dgm:cxn modelId="{1740BE8C-CBBE-4939-B21E-3A1A4D14C2CA}" type="presParOf" srcId="{282FE0B9-693A-4DBC-BF60-DDDCD3687D7B}" destId="{44EEA4BC-84A3-4B38-99A0-F71755138728}" srcOrd="21" destOrd="0" presId="urn:microsoft.com/office/officeart/2005/8/layout/list1"/>
    <dgm:cxn modelId="{6B0DB2E3-98B9-44C8-B540-E17B2F39B05C}" type="presParOf" srcId="{282FE0B9-693A-4DBC-BF60-DDDCD3687D7B}" destId="{5A377297-438D-4696-916C-D2F309C9CEDE}"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E1CF4-AF8A-42D8-8ADD-71975BBBB283}">
      <dsp:nvSpPr>
        <dsp:cNvPr id="0" name=""/>
        <dsp:cNvSpPr/>
      </dsp:nvSpPr>
      <dsp:spPr>
        <a:xfrm>
          <a:off x="3149328" y="2237824"/>
          <a:ext cx="1876975" cy="18769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Student Visibility Campaign</a:t>
          </a:r>
          <a:endParaRPr lang="en-US" sz="2300" kern="1200" dirty="0"/>
        </a:p>
      </dsp:txBody>
      <dsp:txXfrm>
        <a:off x="3424205" y="2512701"/>
        <a:ext cx="1327221" cy="1327221"/>
      </dsp:txXfrm>
    </dsp:sp>
    <dsp:sp modelId="{41B2834E-5D9F-4E98-99FE-6B91DD9A78B6}">
      <dsp:nvSpPr>
        <dsp:cNvPr id="0" name=""/>
        <dsp:cNvSpPr/>
      </dsp:nvSpPr>
      <dsp:spPr>
        <a:xfrm rot="19205204">
          <a:off x="4726645" y="1814416"/>
          <a:ext cx="1237458"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9EFDF1-56FE-47DC-AB97-C1AD303C3273}">
      <dsp:nvSpPr>
        <dsp:cNvPr id="0" name=""/>
        <dsp:cNvSpPr/>
      </dsp:nvSpPr>
      <dsp:spPr>
        <a:xfrm>
          <a:off x="5867388" y="228594"/>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Compliance Checks</a:t>
          </a:r>
          <a:endParaRPr lang="en-US" sz="2400" kern="1200" dirty="0"/>
        </a:p>
      </dsp:txBody>
      <dsp:txXfrm>
        <a:off x="5909169" y="270375"/>
        <a:ext cx="1699564" cy="1342939"/>
      </dsp:txXfrm>
    </dsp:sp>
    <dsp:sp modelId="{688D4BA2-E138-40C7-9F77-AB97832FC486}">
      <dsp:nvSpPr>
        <dsp:cNvPr id="0" name=""/>
        <dsp:cNvSpPr/>
      </dsp:nvSpPr>
      <dsp:spPr>
        <a:xfrm rot="16237668">
          <a:off x="3653781" y="1610462"/>
          <a:ext cx="926218"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6B433C-0803-45C5-ADCC-C3363E24DC52}">
      <dsp:nvSpPr>
        <dsp:cNvPr id="0" name=""/>
        <dsp:cNvSpPr/>
      </dsp:nvSpPr>
      <dsp:spPr>
        <a:xfrm>
          <a:off x="3223236" y="539"/>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DUI Check Points</a:t>
          </a:r>
          <a:endParaRPr lang="en-US" sz="2400" kern="1200" dirty="0"/>
        </a:p>
      </dsp:txBody>
      <dsp:txXfrm>
        <a:off x="3265017" y="42320"/>
        <a:ext cx="1699564" cy="1342939"/>
      </dsp:txXfrm>
    </dsp:sp>
    <dsp:sp modelId="{13F43BFF-7C84-4F8F-883A-EBFA7FF0E329}">
      <dsp:nvSpPr>
        <dsp:cNvPr id="0" name=""/>
        <dsp:cNvSpPr/>
      </dsp:nvSpPr>
      <dsp:spPr>
        <a:xfrm rot="13200059">
          <a:off x="2198266" y="1817363"/>
          <a:ext cx="1248561"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FE03F5-157D-4E27-A76E-E32566815740}">
      <dsp:nvSpPr>
        <dsp:cNvPr id="0" name=""/>
        <dsp:cNvSpPr/>
      </dsp:nvSpPr>
      <dsp:spPr>
        <a:xfrm>
          <a:off x="533414" y="228595"/>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Party Patrols</a:t>
          </a:r>
          <a:endParaRPr lang="en-US" sz="2400" kern="1200" dirty="0"/>
        </a:p>
      </dsp:txBody>
      <dsp:txXfrm>
        <a:off x="575195" y="270376"/>
        <a:ext cx="1699564" cy="13429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0F9DCB-2FBF-4A16-A73C-015947DDD700}">
      <dsp:nvSpPr>
        <dsp:cNvPr id="0" name=""/>
        <dsp:cNvSpPr/>
      </dsp:nvSpPr>
      <dsp:spPr>
        <a:xfrm rot="5400000">
          <a:off x="5016591" y="-1906855"/>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Minor decoy operations</a:t>
          </a:r>
          <a:endParaRPr lang="en-US" sz="2100" kern="1200" dirty="0"/>
        </a:p>
        <a:p>
          <a:pPr marL="228600" lvl="1" indent="-228600" algn="l" defTabSz="933450">
            <a:lnSpc>
              <a:spcPct val="90000"/>
            </a:lnSpc>
            <a:spcBef>
              <a:spcPct val="0"/>
            </a:spcBef>
            <a:spcAft>
              <a:spcPct val="15000"/>
            </a:spcAft>
            <a:buChar char="••"/>
          </a:pPr>
          <a:r>
            <a:rPr lang="en-US" sz="2100" kern="1200" dirty="0" smtClean="0"/>
            <a:t>Visibility post operation</a:t>
          </a:r>
          <a:endParaRPr lang="en-US" sz="2100" kern="1200" dirty="0"/>
        </a:p>
      </dsp:txBody>
      <dsp:txXfrm rot="-5400000">
        <a:off x="2962656" y="203661"/>
        <a:ext cx="5210363" cy="1045911"/>
      </dsp:txXfrm>
    </dsp:sp>
    <dsp:sp modelId="{50AD038C-77EB-43CE-9E91-94A1642D0601}">
      <dsp:nvSpPr>
        <dsp:cNvPr id="0" name=""/>
        <dsp:cNvSpPr/>
      </dsp:nvSpPr>
      <dsp:spPr>
        <a:xfrm>
          <a:off x="0" y="2195"/>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Compliance Checks</a:t>
          </a:r>
          <a:endParaRPr lang="en-US" sz="3700" kern="1200" dirty="0"/>
        </a:p>
      </dsp:txBody>
      <dsp:txXfrm>
        <a:off x="70727" y="72922"/>
        <a:ext cx="2821202" cy="1307387"/>
      </dsp:txXfrm>
    </dsp:sp>
    <dsp:sp modelId="{CA4CA30B-90BC-42DC-BE75-13E2DABA0E5B}">
      <dsp:nvSpPr>
        <dsp:cNvPr id="0" name=""/>
        <dsp:cNvSpPr/>
      </dsp:nvSpPr>
      <dsp:spPr>
        <a:xfrm rot="5400000">
          <a:off x="5016591" y="1146468"/>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Highly visible</a:t>
          </a:r>
          <a:endParaRPr lang="en-US" sz="2100" kern="1200" dirty="0"/>
        </a:p>
        <a:p>
          <a:pPr marL="228600" lvl="1" indent="-228600" algn="l" defTabSz="933450">
            <a:lnSpc>
              <a:spcPct val="90000"/>
            </a:lnSpc>
            <a:spcBef>
              <a:spcPct val="0"/>
            </a:spcBef>
            <a:spcAft>
              <a:spcPct val="15000"/>
            </a:spcAft>
            <a:buChar char="••"/>
          </a:pPr>
          <a:r>
            <a:rPr lang="en-US" sz="2100" kern="1200" dirty="0" smtClean="0"/>
            <a:t>Large and small DUI and</a:t>
          </a:r>
          <a:endParaRPr lang="en-US" sz="2100" kern="1200" dirty="0"/>
        </a:p>
        <a:p>
          <a:pPr marL="228600" lvl="1" indent="-228600" algn="l" defTabSz="933450">
            <a:lnSpc>
              <a:spcPct val="90000"/>
            </a:lnSpc>
            <a:spcBef>
              <a:spcPct val="0"/>
            </a:spcBef>
            <a:spcAft>
              <a:spcPct val="15000"/>
            </a:spcAft>
            <a:buChar char="••"/>
          </a:pPr>
          <a:r>
            <a:rPr lang="en-US" sz="2100" kern="1200" dirty="0" smtClean="0"/>
            <a:t>Saturation patrols</a:t>
          </a:r>
          <a:endParaRPr lang="en-US" sz="2100" kern="1200" dirty="0"/>
        </a:p>
      </dsp:txBody>
      <dsp:txXfrm rot="-5400000">
        <a:off x="2962656" y="3256985"/>
        <a:ext cx="5210363" cy="1045911"/>
      </dsp:txXfrm>
    </dsp:sp>
    <dsp:sp modelId="{94E9EFE0-D937-469E-B771-0119DC3C63CF}">
      <dsp:nvSpPr>
        <dsp:cNvPr id="0" name=""/>
        <dsp:cNvSpPr/>
      </dsp:nvSpPr>
      <dsp:spPr>
        <a:xfrm>
          <a:off x="0" y="3046958"/>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DUI Check Points</a:t>
          </a:r>
          <a:endParaRPr lang="en-US" sz="3700" kern="1200" dirty="0"/>
        </a:p>
      </dsp:txBody>
      <dsp:txXfrm>
        <a:off x="70727" y="3117685"/>
        <a:ext cx="2821202" cy="1307387"/>
      </dsp:txXfrm>
    </dsp:sp>
    <dsp:sp modelId="{F9E0D883-ABAC-493A-826C-712331308A09}">
      <dsp:nvSpPr>
        <dsp:cNvPr id="0" name=""/>
        <dsp:cNvSpPr/>
      </dsp:nvSpPr>
      <dsp:spPr>
        <a:xfrm rot="5400000">
          <a:off x="5016591" y="-377539"/>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Focus on Party host</a:t>
          </a:r>
          <a:endParaRPr lang="en-US" sz="2100" kern="1200" dirty="0"/>
        </a:p>
        <a:p>
          <a:pPr marL="228600" lvl="1" indent="-228600" algn="l" defTabSz="933450">
            <a:lnSpc>
              <a:spcPct val="90000"/>
            </a:lnSpc>
            <a:spcBef>
              <a:spcPct val="0"/>
            </a:spcBef>
            <a:spcAft>
              <a:spcPct val="15000"/>
            </a:spcAft>
            <a:buChar char="••"/>
          </a:pPr>
          <a:r>
            <a:rPr lang="en-US" sz="2100" kern="1200" dirty="0" smtClean="0"/>
            <a:t>Enhanced by local policies (RCO)</a:t>
          </a:r>
          <a:endParaRPr lang="en-US" sz="2100" kern="1200" dirty="0"/>
        </a:p>
        <a:p>
          <a:pPr marL="228600" lvl="1" indent="-228600" algn="l" defTabSz="933450">
            <a:lnSpc>
              <a:spcPct val="90000"/>
            </a:lnSpc>
            <a:spcBef>
              <a:spcPct val="0"/>
            </a:spcBef>
            <a:spcAft>
              <a:spcPct val="15000"/>
            </a:spcAft>
            <a:buChar char="••"/>
          </a:pPr>
          <a:r>
            <a:rPr lang="en-US" sz="2100" kern="1200" dirty="0" smtClean="0"/>
            <a:t>Highly visible</a:t>
          </a:r>
          <a:endParaRPr lang="en-US" sz="2100" kern="1200" dirty="0"/>
        </a:p>
      </dsp:txBody>
      <dsp:txXfrm rot="-5400000">
        <a:off x="2962656" y="1732977"/>
        <a:ext cx="5210363" cy="1045911"/>
      </dsp:txXfrm>
    </dsp:sp>
    <dsp:sp modelId="{91747358-B659-4E82-8741-26D3B96B5A7D}">
      <dsp:nvSpPr>
        <dsp:cNvPr id="0" name=""/>
        <dsp:cNvSpPr/>
      </dsp:nvSpPr>
      <dsp:spPr>
        <a:xfrm>
          <a:off x="0" y="1524000"/>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Party Patrols</a:t>
          </a:r>
          <a:endParaRPr lang="en-US" sz="3700" kern="1200" dirty="0"/>
        </a:p>
      </dsp:txBody>
      <dsp:txXfrm>
        <a:off x="70727" y="1594727"/>
        <a:ext cx="2821202" cy="13073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60376-5A29-4420-9899-D915EE0BBA5C}">
      <dsp:nvSpPr>
        <dsp:cNvPr id="0" name=""/>
        <dsp:cNvSpPr/>
      </dsp:nvSpPr>
      <dsp:spPr>
        <a:xfrm>
          <a:off x="0" y="34133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0456EF-18F3-438E-ABB7-8330B54051D3}">
      <dsp:nvSpPr>
        <dsp:cNvPr id="0" name=""/>
        <dsp:cNvSpPr/>
      </dsp:nvSpPr>
      <dsp:spPr>
        <a:xfrm>
          <a:off x="411480" y="7565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Letter from the President</a:t>
          </a:r>
          <a:endParaRPr lang="en-US" sz="1800" kern="1200" dirty="0"/>
        </a:p>
      </dsp:txBody>
      <dsp:txXfrm>
        <a:off x="437419" y="101598"/>
        <a:ext cx="5708842" cy="479482"/>
      </dsp:txXfrm>
    </dsp:sp>
    <dsp:sp modelId="{A4554454-224E-4288-8159-8C425EFD135E}">
      <dsp:nvSpPr>
        <dsp:cNvPr id="0" name=""/>
        <dsp:cNvSpPr/>
      </dsp:nvSpPr>
      <dsp:spPr>
        <a:xfrm>
          <a:off x="0" y="115781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23FE76-5974-4FF9-9E87-55052EEAEB04}">
      <dsp:nvSpPr>
        <dsp:cNvPr id="0" name=""/>
        <dsp:cNvSpPr/>
      </dsp:nvSpPr>
      <dsp:spPr>
        <a:xfrm>
          <a:off x="411480" y="89213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Safer Party Brochure</a:t>
          </a:r>
        </a:p>
      </dsp:txBody>
      <dsp:txXfrm>
        <a:off x="437419" y="918078"/>
        <a:ext cx="5708842" cy="479482"/>
      </dsp:txXfrm>
    </dsp:sp>
    <dsp:sp modelId="{E1D191A5-7588-4D51-8AFE-E927827CDA46}">
      <dsp:nvSpPr>
        <dsp:cNvPr id="0" name=""/>
        <dsp:cNvSpPr/>
      </dsp:nvSpPr>
      <dsp:spPr>
        <a:xfrm>
          <a:off x="0" y="197429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A2CFBE-5CFB-4E50-9F63-5346993AC949}">
      <dsp:nvSpPr>
        <dsp:cNvPr id="0" name=""/>
        <dsp:cNvSpPr/>
      </dsp:nvSpPr>
      <dsp:spPr>
        <a:xfrm>
          <a:off x="411480" y="170861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Safer Website</a:t>
          </a:r>
          <a:endParaRPr lang="en-US" sz="1800" kern="1200" dirty="0"/>
        </a:p>
      </dsp:txBody>
      <dsp:txXfrm>
        <a:off x="437419" y="1734558"/>
        <a:ext cx="5708842" cy="479482"/>
      </dsp:txXfrm>
    </dsp:sp>
    <dsp:sp modelId="{5BA456A7-078D-4F85-AEFA-BAF293459D90}">
      <dsp:nvSpPr>
        <dsp:cNvPr id="0" name=""/>
        <dsp:cNvSpPr/>
      </dsp:nvSpPr>
      <dsp:spPr>
        <a:xfrm>
          <a:off x="0" y="2790780"/>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660A7E-74A0-4F64-BEEB-BA2CD5D77273}">
      <dsp:nvSpPr>
        <dsp:cNvPr id="0" name=""/>
        <dsp:cNvSpPr/>
      </dsp:nvSpPr>
      <dsp:spPr>
        <a:xfrm>
          <a:off x="411480" y="252509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3 Email  Reminders</a:t>
          </a:r>
          <a:endParaRPr lang="en-US" sz="1800" kern="1200" dirty="0"/>
        </a:p>
      </dsp:txBody>
      <dsp:txXfrm>
        <a:off x="437419" y="2551038"/>
        <a:ext cx="5708842" cy="479482"/>
      </dsp:txXfrm>
    </dsp:sp>
    <dsp:sp modelId="{52DD7904-A322-4072-A338-B4D178A7BAB0}">
      <dsp:nvSpPr>
        <dsp:cNvPr id="0" name=""/>
        <dsp:cNvSpPr/>
      </dsp:nvSpPr>
      <dsp:spPr>
        <a:xfrm>
          <a:off x="0" y="3607260"/>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637B22-EC99-415C-AC52-B8EABCA88DBB}">
      <dsp:nvSpPr>
        <dsp:cNvPr id="0" name=""/>
        <dsp:cNvSpPr/>
      </dsp:nvSpPr>
      <dsp:spPr>
        <a:xfrm>
          <a:off x="411480" y="3341580"/>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2 Campus Newspaper Articles</a:t>
          </a:r>
          <a:endParaRPr lang="en-US" sz="1800" kern="1200" dirty="0"/>
        </a:p>
      </dsp:txBody>
      <dsp:txXfrm>
        <a:off x="437419" y="3367519"/>
        <a:ext cx="5708842" cy="479482"/>
      </dsp:txXfrm>
    </dsp:sp>
    <dsp:sp modelId="{5A377297-438D-4696-916C-D2F309C9CEDE}">
      <dsp:nvSpPr>
        <dsp:cNvPr id="0" name=""/>
        <dsp:cNvSpPr/>
      </dsp:nvSpPr>
      <dsp:spPr>
        <a:xfrm>
          <a:off x="0" y="4396738"/>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1E68B3-2DE9-4983-AB08-A399E02A8513}">
      <dsp:nvSpPr>
        <dsp:cNvPr id="0" name=""/>
        <dsp:cNvSpPr/>
      </dsp:nvSpPr>
      <dsp:spPr>
        <a:xfrm>
          <a:off x="411480" y="4158060"/>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3 Outreach materials</a:t>
          </a:r>
          <a:endParaRPr lang="en-US" sz="1800" kern="1200" dirty="0"/>
        </a:p>
      </dsp:txBody>
      <dsp:txXfrm>
        <a:off x="437419" y="4183999"/>
        <a:ext cx="5708842"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34" charset="0"/>
              </a:defRPr>
            </a:lvl1pPr>
          </a:lstStyle>
          <a:p>
            <a:pPr>
              <a:defRPr/>
            </a:pPr>
            <a:endParaRPr lang="en-US"/>
          </a:p>
        </p:txBody>
      </p:sp>
      <p:sp>
        <p:nvSpPr>
          <p:cNvPr id="6349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34" charset="0"/>
              </a:defRPr>
            </a:lvl1pPr>
          </a:lstStyle>
          <a:p>
            <a:pPr>
              <a:defRPr/>
            </a:pPr>
            <a:endParaRPr lang="en-US"/>
          </a:p>
        </p:txBody>
      </p:sp>
      <p:sp>
        <p:nvSpPr>
          <p:cNvPr id="6349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34" charset="0"/>
              </a:defRPr>
            </a:lvl1pPr>
          </a:lstStyle>
          <a:p>
            <a:pPr>
              <a:defRPr/>
            </a:pPr>
            <a:endParaRPr lang="en-US"/>
          </a:p>
        </p:txBody>
      </p:sp>
      <p:sp>
        <p:nvSpPr>
          <p:cNvPr id="6349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pitchFamily="34" charset="0"/>
              </a:defRPr>
            </a:lvl1pPr>
          </a:lstStyle>
          <a:p>
            <a:pPr>
              <a:defRPr/>
            </a:pPr>
            <a:fld id="{30969035-4CAF-4632-9EA8-C4FA4527DCDB}" type="slidenum">
              <a:rPr lang="en-US"/>
              <a:pPr>
                <a:defRPr/>
              </a:pPr>
              <a:t>‹#›</a:t>
            </a:fld>
            <a:endParaRPr lang="en-US"/>
          </a:p>
        </p:txBody>
      </p:sp>
    </p:spTree>
    <p:extLst>
      <p:ext uri="{BB962C8B-B14F-4D97-AF65-F5344CB8AC3E}">
        <p14:creationId xmlns:p14="http://schemas.microsoft.com/office/powerpoint/2010/main" val="2720170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34" charset="0"/>
              </a:defRPr>
            </a:lvl1pPr>
          </a:lstStyle>
          <a:p>
            <a:pPr>
              <a:defRPr/>
            </a:pPr>
            <a:endParaRPr lang="en-US"/>
          </a:p>
        </p:txBody>
      </p:sp>
      <p:sp>
        <p:nvSpPr>
          <p:cNvPr id="696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pitchFamily="34" charset="0"/>
              </a:defRPr>
            </a:lvl1pPr>
          </a:lstStyle>
          <a:p>
            <a:pPr>
              <a:defRPr/>
            </a:pPr>
            <a:fld id="{482CA341-AA52-465A-ACF1-8A2D63D1173C}" type="slidenum">
              <a:rPr lang="en-US"/>
              <a:pPr>
                <a:defRPr/>
              </a:pPr>
              <a:t>‹#›</a:t>
            </a:fld>
            <a:endParaRPr lang="en-US"/>
          </a:p>
        </p:txBody>
      </p:sp>
    </p:spTree>
    <p:extLst>
      <p:ext uri="{BB962C8B-B14F-4D97-AF65-F5344CB8AC3E}">
        <p14:creationId xmlns:p14="http://schemas.microsoft.com/office/powerpoint/2010/main" val="17593710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305B1DC-E1CB-4146-81A2-821C2DFA174E}" type="slidenum">
              <a:rPr lang="en-US" smtClean="0"/>
              <a:pPr/>
              <a:t>1</a:t>
            </a:fld>
            <a:endParaRPr lang="en-US" smtClean="0"/>
          </a:p>
        </p:txBody>
      </p:sp>
      <p:sp>
        <p:nvSpPr>
          <p:cNvPr id="70659" name="Rectangle 2"/>
          <p:cNvSpPr>
            <a:spLocks noGrp="1" noRot="1" noChangeAspect="1" noChangeArrowheads="1" noTextEdit="1"/>
          </p:cNvSpPr>
          <p:nvPr>
            <p:ph type="sldImg"/>
          </p:nvPr>
        </p:nvSpPr>
        <p:spPr>
          <a:xfrm>
            <a:off x="1179513" y="696913"/>
            <a:ext cx="4648200" cy="3486150"/>
          </a:xfrm>
          <a:ln/>
        </p:spPr>
      </p:sp>
      <p:sp>
        <p:nvSpPr>
          <p:cNvPr id="70660" name="Rectangle 3"/>
          <p:cNvSpPr>
            <a:spLocks noGrp="1" noChangeArrowheads="1"/>
          </p:cNvSpPr>
          <p:nvPr>
            <p:ph type="body" idx="1"/>
          </p:nvPr>
        </p:nvSpPr>
        <p:spPr>
          <a:xfrm>
            <a:off x="935038" y="4416425"/>
            <a:ext cx="5140325" cy="4183063"/>
          </a:xfrm>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p:spPr>
        <p:txBody>
          <a:bodyPr/>
          <a:lstStyle/>
          <a:p>
            <a:endParaRPr lang="en-US" smtClean="0"/>
          </a:p>
        </p:txBody>
      </p:sp>
      <p:sp>
        <p:nvSpPr>
          <p:cNvPr id="97284" name="Slide Number Placeholder 3"/>
          <p:cNvSpPr>
            <a:spLocks noGrp="1"/>
          </p:cNvSpPr>
          <p:nvPr>
            <p:ph type="sldNum" sz="quarter" idx="5"/>
          </p:nvPr>
        </p:nvSpPr>
        <p:spPr>
          <a:noFill/>
        </p:spPr>
        <p:txBody>
          <a:bodyPr/>
          <a:lstStyle/>
          <a:p>
            <a:fld id="{5DEA99BE-4BE0-4EC7-86F8-85290B68D4AD}" type="slidenum">
              <a:rPr lang="en-US" smtClean="0"/>
              <a:pPr/>
              <a:t>13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DD0A002A-A87B-46A8-B22A-05CC9F880E16}"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57066" indent="-291179" eaLnBrk="0" hangingPunct="0">
              <a:spcBef>
                <a:spcPct val="30000"/>
              </a:spcBef>
              <a:defRPr sz="1200">
                <a:solidFill>
                  <a:schemeClr val="tx1"/>
                </a:solidFill>
                <a:latin typeface="Arial" pitchFamily="34" charset="0"/>
              </a:defRPr>
            </a:lvl2pPr>
            <a:lvl3pPr marL="1164717" indent="-232943" eaLnBrk="0" hangingPunct="0">
              <a:spcBef>
                <a:spcPct val="30000"/>
              </a:spcBef>
              <a:defRPr sz="1200">
                <a:solidFill>
                  <a:schemeClr val="tx1"/>
                </a:solidFill>
                <a:latin typeface="Arial" pitchFamily="34" charset="0"/>
              </a:defRPr>
            </a:lvl3pPr>
            <a:lvl4pPr marL="1630604" indent="-232943" eaLnBrk="0" hangingPunct="0">
              <a:spcBef>
                <a:spcPct val="30000"/>
              </a:spcBef>
              <a:defRPr sz="1200">
                <a:solidFill>
                  <a:schemeClr val="tx1"/>
                </a:solidFill>
                <a:latin typeface="Arial" pitchFamily="34" charset="0"/>
              </a:defRPr>
            </a:lvl4pPr>
            <a:lvl5pPr marL="2096491" indent="-232943" eaLnBrk="0" hangingPunct="0">
              <a:spcBef>
                <a:spcPct val="30000"/>
              </a:spcBef>
              <a:defRPr sz="1200">
                <a:solidFill>
                  <a:schemeClr val="tx1"/>
                </a:solidFill>
                <a:latin typeface="Arial" pitchFamily="34" charset="0"/>
              </a:defRPr>
            </a:lvl5pPr>
            <a:lvl6pPr marL="2562377" indent="-232943" eaLnBrk="0" fontAlgn="base" hangingPunct="0">
              <a:spcBef>
                <a:spcPct val="30000"/>
              </a:spcBef>
              <a:spcAft>
                <a:spcPct val="0"/>
              </a:spcAft>
              <a:defRPr sz="1200">
                <a:solidFill>
                  <a:schemeClr val="tx1"/>
                </a:solidFill>
                <a:latin typeface="Arial" pitchFamily="34" charset="0"/>
              </a:defRPr>
            </a:lvl6pPr>
            <a:lvl7pPr marL="3028264" indent="-232943" eaLnBrk="0" fontAlgn="base" hangingPunct="0">
              <a:spcBef>
                <a:spcPct val="30000"/>
              </a:spcBef>
              <a:spcAft>
                <a:spcPct val="0"/>
              </a:spcAft>
              <a:defRPr sz="1200">
                <a:solidFill>
                  <a:schemeClr val="tx1"/>
                </a:solidFill>
                <a:latin typeface="Arial" pitchFamily="34" charset="0"/>
              </a:defRPr>
            </a:lvl7pPr>
            <a:lvl8pPr marL="3494151" indent="-232943" eaLnBrk="0" fontAlgn="base" hangingPunct="0">
              <a:spcBef>
                <a:spcPct val="30000"/>
              </a:spcBef>
              <a:spcAft>
                <a:spcPct val="0"/>
              </a:spcAft>
              <a:defRPr sz="1200">
                <a:solidFill>
                  <a:schemeClr val="tx1"/>
                </a:solidFill>
                <a:latin typeface="Arial" pitchFamily="34" charset="0"/>
              </a:defRPr>
            </a:lvl8pPr>
            <a:lvl9pPr marL="3960038" indent="-232943"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7EA30D33-B2C1-4C52-BE64-843E601DC748}" type="slidenum">
              <a:rPr lang="en-US" altLang="en-US" smtClean="0"/>
              <a:pPr eaLnBrk="1" hangingPunct="1">
                <a:spcBef>
                  <a:spcPct val="0"/>
                </a:spcBef>
              </a:pPr>
              <a:t>3</a:t>
            </a:fld>
            <a:endParaRPr lang="en-US" alt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a:t>The comprehensive strategy that Bob briefly highlighted is based on proven practices in the general population that we in a college/community environment.  The enforcement operations demonstrate their greatest deterrent effect when they are highly visible.  Students being the target population in which we would like change to occur are a difficult group to reach through normal media routes.  Therefore, the visibility plan needs to creative in its methods and implementation to reach students</a:t>
            </a:r>
          </a:p>
          <a:p>
            <a:pPr eaLnBrk="1" hangingPunct="1"/>
            <a:endParaRPr lang="en-US" altLang="en-US" sz="1400"/>
          </a:p>
          <a:p>
            <a:pPr eaLnBrk="1" hangingPunct="1"/>
            <a:r>
              <a:rPr lang="en-US" altLang="en-US" sz="1400"/>
              <a:t>The management plan lays out a focused strategy for the planning and implementation to take place and will be discussed in detail after lunch where we can learn from the experiences of the first Safer cohort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endParaRPr lang="en-US" smtClean="0"/>
          </a:p>
        </p:txBody>
      </p:sp>
      <p:sp>
        <p:nvSpPr>
          <p:cNvPr id="98308" name="Slide Number Placeholder 3"/>
          <p:cNvSpPr>
            <a:spLocks noGrp="1"/>
          </p:cNvSpPr>
          <p:nvPr>
            <p:ph type="sldNum" sz="quarter" idx="5"/>
          </p:nvPr>
        </p:nvSpPr>
        <p:spPr>
          <a:noFill/>
        </p:spPr>
        <p:txBody>
          <a:bodyPr/>
          <a:lstStyle/>
          <a:p>
            <a:fld id="{E12FEA7B-B1E8-453B-9478-27DC2E29C65B}"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p:spPr>
        <p:txBody>
          <a:bodyPr/>
          <a:lstStyle/>
          <a:p>
            <a:endParaRPr lang="en-US" smtClean="0"/>
          </a:p>
        </p:txBody>
      </p:sp>
      <p:sp>
        <p:nvSpPr>
          <p:cNvPr id="99332" name="Slide Number Placeholder 3"/>
          <p:cNvSpPr>
            <a:spLocks noGrp="1"/>
          </p:cNvSpPr>
          <p:nvPr>
            <p:ph type="sldNum" sz="quarter" idx="5"/>
          </p:nvPr>
        </p:nvSpPr>
        <p:spPr>
          <a:noFill/>
        </p:spPr>
        <p:txBody>
          <a:bodyPr/>
          <a:lstStyle/>
          <a:p>
            <a:fld id="{C7E3131B-5919-4B40-B36A-108E2013A507}"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p:spPr>
        <p:txBody>
          <a:bodyPr/>
          <a:lstStyle/>
          <a:p>
            <a:endParaRPr lang="en-US" dirty="0" smtClean="0"/>
          </a:p>
        </p:txBody>
      </p:sp>
      <p:sp>
        <p:nvSpPr>
          <p:cNvPr id="100356" name="Slide Number Placeholder 3"/>
          <p:cNvSpPr>
            <a:spLocks noGrp="1"/>
          </p:cNvSpPr>
          <p:nvPr>
            <p:ph type="sldNum" sz="quarter" idx="5"/>
          </p:nvPr>
        </p:nvSpPr>
        <p:spPr>
          <a:noFill/>
        </p:spPr>
        <p:txBody>
          <a:bodyPr/>
          <a:lstStyle/>
          <a:p>
            <a:fld id="{DAF90701-87ED-4CA9-B246-4C2A677C4BC2}"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smtClean="0"/>
          </a:p>
        </p:txBody>
      </p:sp>
      <p:sp>
        <p:nvSpPr>
          <p:cNvPr id="102404" name="Slide Number Placeholder 3"/>
          <p:cNvSpPr>
            <a:spLocks noGrp="1"/>
          </p:cNvSpPr>
          <p:nvPr>
            <p:ph type="sldNum" sz="quarter" idx="5"/>
          </p:nvPr>
        </p:nvSpPr>
        <p:spPr>
          <a:noFill/>
        </p:spPr>
        <p:txBody>
          <a:bodyPr/>
          <a:lstStyle/>
          <a:p>
            <a:fld id="{D99073AD-39BF-4A80-9BDB-6783EE29AE79}"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57066" indent="-291179" eaLnBrk="0" hangingPunct="0">
              <a:spcBef>
                <a:spcPct val="30000"/>
              </a:spcBef>
              <a:defRPr sz="1200">
                <a:solidFill>
                  <a:schemeClr val="tx1"/>
                </a:solidFill>
                <a:latin typeface="Arial" pitchFamily="34" charset="0"/>
              </a:defRPr>
            </a:lvl2pPr>
            <a:lvl3pPr marL="1164717" indent="-232943" eaLnBrk="0" hangingPunct="0">
              <a:spcBef>
                <a:spcPct val="30000"/>
              </a:spcBef>
              <a:defRPr sz="1200">
                <a:solidFill>
                  <a:schemeClr val="tx1"/>
                </a:solidFill>
                <a:latin typeface="Arial" pitchFamily="34" charset="0"/>
              </a:defRPr>
            </a:lvl3pPr>
            <a:lvl4pPr marL="1630604" indent="-232943" eaLnBrk="0" hangingPunct="0">
              <a:spcBef>
                <a:spcPct val="30000"/>
              </a:spcBef>
              <a:defRPr sz="1200">
                <a:solidFill>
                  <a:schemeClr val="tx1"/>
                </a:solidFill>
                <a:latin typeface="Arial" pitchFamily="34" charset="0"/>
              </a:defRPr>
            </a:lvl4pPr>
            <a:lvl5pPr marL="2096491" indent="-232943" eaLnBrk="0" hangingPunct="0">
              <a:spcBef>
                <a:spcPct val="30000"/>
              </a:spcBef>
              <a:defRPr sz="1200">
                <a:solidFill>
                  <a:schemeClr val="tx1"/>
                </a:solidFill>
                <a:latin typeface="Arial" pitchFamily="34" charset="0"/>
              </a:defRPr>
            </a:lvl5pPr>
            <a:lvl6pPr marL="2562377" indent="-232943" eaLnBrk="0" fontAlgn="base" hangingPunct="0">
              <a:spcBef>
                <a:spcPct val="30000"/>
              </a:spcBef>
              <a:spcAft>
                <a:spcPct val="0"/>
              </a:spcAft>
              <a:defRPr sz="1200">
                <a:solidFill>
                  <a:schemeClr val="tx1"/>
                </a:solidFill>
                <a:latin typeface="Arial" pitchFamily="34" charset="0"/>
              </a:defRPr>
            </a:lvl6pPr>
            <a:lvl7pPr marL="3028264" indent="-232943" eaLnBrk="0" fontAlgn="base" hangingPunct="0">
              <a:spcBef>
                <a:spcPct val="30000"/>
              </a:spcBef>
              <a:spcAft>
                <a:spcPct val="0"/>
              </a:spcAft>
              <a:defRPr sz="1200">
                <a:solidFill>
                  <a:schemeClr val="tx1"/>
                </a:solidFill>
                <a:latin typeface="Arial" pitchFamily="34" charset="0"/>
              </a:defRPr>
            </a:lvl7pPr>
            <a:lvl8pPr marL="3494151" indent="-232943" eaLnBrk="0" fontAlgn="base" hangingPunct="0">
              <a:spcBef>
                <a:spcPct val="30000"/>
              </a:spcBef>
              <a:spcAft>
                <a:spcPct val="0"/>
              </a:spcAft>
              <a:defRPr sz="1200">
                <a:solidFill>
                  <a:schemeClr val="tx1"/>
                </a:solidFill>
                <a:latin typeface="Arial" pitchFamily="34" charset="0"/>
              </a:defRPr>
            </a:lvl8pPr>
            <a:lvl9pPr marL="3960038" indent="-232943"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105B37DD-34FA-4760-B6B4-0869F59830DA}" type="slidenum">
              <a:rPr lang="en-US" altLang="en-US" smtClean="0"/>
              <a:pPr eaLnBrk="1" hangingPunct="1">
                <a:spcBef>
                  <a:spcPct val="0"/>
                </a:spcBef>
              </a:pPr>
              <a:t>11</a:t>
            </a:fld>
            <a:endParaRPr lang="en-US" alt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rPr>
              <a:t>You all have had a chance to review and possibly discuss the Safer management plan overview during the lunch break.  Today we would like to discuss the plan in broadly and concentrate on more specific elements of the two planning meeting and what is needed to prepare for those events.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636C105A-C207-4955-ABD0-D00FBE75E752}"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614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F2DD05-E5C1-47EE-A416-76345AF8AB5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7FFA2C-8CF3-490A-AF37-E4B49D63C0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62F5F7-8D9F-4536-99A1-BD6B0D8697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6E7C13-846D-478B-9A18-270E5573318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071E56-8C29-424F-9A87-A969CDDF25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8DAFC6-2128-4C44-9F6B-70EEF11DF8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A91D10-BB04-4857-9670-8F16F9293B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0E36F4A-6990-46B4-9CAE-CA8B14AA44C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0B2091-CDD3-45CF-9C89-03754B0688F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CDE254A-A93F-4D2C-83E5-78341A4593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668235-77DD-4C5E-8718-0352D5460D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83415F-DD26-49D1-A70D-34F099FE610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04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pPr>
              <a:defRPr/>
            </a:pPr>
            <a:endParaRPr lang="en-US"/>
          </a:p>
        </p:txBody>
      </p:sp>
      <p:sp>
        <p:nvSpPr>
          <p:cNvPr id="604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pPr>
              <a:defRPr/>
            </a:pPr>
            <a:endParaRPr lang="en-US"/>
          </a:p>
        </p:txBody>
      </p:sp>
      <p:sp>
        <p:nvSpPr>
          <p:cNvPr id="604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pPr>
              <a:defRPr/>
            </a:pPr>
            <a:fld id="{2C3BCAA9-B0A8-45EA-B93A-0FCB69E8313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8" name="Rectangle 6"/>
          <p:cNvSpPr>
            <a:spLocks noGrp="1" noChangeArrowheads="1"/>
          </p:cNvSpPr>
          <p:nvPr>
            <p:ph type="ctrTitle" sz="quarter"/>
          </p:nvPr>
        </p:nvSpPr>
        <p:spPr/>
        <p:txBody>
          <a:bodyPr/>
          <a:lstStyle/>
          <a:p>
            <a:pPr eaLnBrk="1" hangingPunct="1">
              <a:defRPr/>
            </a:pPr>
            <a:r>
              <a:rPr lang="en-US" b="1" dirty="0" smtClean="0"/>
              <a:t/>
            </a:r>
            <a:br>
              <a:rPr lang="en-US" b="1" dirty="0" smtClean="0"/>
            </a:br>
            <a:r>
              <a:rPr lang="en-US" b="1" dirty="0" smtClean="0"/>
              <a:t>SAFER</a:t>
            </a:r>
            <a:br>
              <a:rPr lang="en-US" b="1" dirty="0" smtClean="0"/>
            </a:br>
            <a:r>
              <a:rPr lang="en-US" b="1" dirty="0" smtClean="0"/>
              <a:t>Action Plan</a:t>
            </a:r>
            <a:r>
              <a:rPr lang="en-US" b="1" dirty="0"/>
              <a:t/>
            </a:r>
            <a:br>
              <a:rPr lang="en-US" b="1" dirty="0"/>
            </a:br>
            <a:r>
              <a:rPr lang="en-US" b="1" dirty="0"/>
              <a:t>Overview </a:t>
            </a:r>
            <a:br>
              <a:rPr lang="en-US" b="1" dirty="0"/>
            </a:br>
            <a:endParaRPr lang="en-US" b="1" dirty="0" smtClean="0"/>
          </a:p>
        </p:txBody>
      </p:sp>
      <p:sp>
        <p:nvSpPr>
          <p:cNvPr id="2" name="Subtitle 1"/>
          <p:cNvSpPr>
            <a:spLocks noGrp="1"/>
          </p:cNvSpPr>
          <p:nvPr>
            <p:ph type="subTitle"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Student Visibility Components</a:t>
            </a:r>
            <a:endParaRPr lang="en-US" dirty="0"/>
          </a:p>
        </p:txBody>
      </p:sp>
      <p:graphicFrame>
        <p:nvGraphicFramePr>
          <p:cNvPr id="5" name="Content Placeholder 4"/>
          <p:cNvGraphicFramePr>
            <a:graphicFrameLocks noGrp="1"/>
          </p:cNvGraphicFramePr>
          <p:nvPr>
            <p:ph idx="1"/>
          </p:nvPr>
        </p:nvGraphicFramePr>
        <p:xfrm>
          <a:off x="457200" y="1600200"/>
          <a:ext cx="8229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4000"/>
              <a:t>Management Plan </a:t>
            </a:r>
            <a:br>
              <a:rPr lang="en-US" sz="4000"/>
            </a:br>
            <a:r>
              <a:rPr lang="en-US" sz="4000"/>
              <a:t>Overview</a:t>
            </a:r>
          </a:p>
        </p:txBody>
      </p:sp>
      <p:sp>
        <p:nvSpPr>
          <p:cNvPr id="33795" name="Rectangle 3"/>
          <p:cNvSpPr>
            <a:spLocks noGrp="1" noChangeArrowheads="1"/>
          </p:cNvSpPr>
          <p:nvPr>
            <p:ph idx="1"/>
          </p:nvPr>
        </p:nvSpPr>
        <p:spPr/>
        <p:txBody>
          <a:bodyPr/>
          <a:lstStyle/>
          <a:p>
            <a:pPr eaLnBrk="1" hangingPunct="1">
              <a:defRPr/>
            </a:pPr>
            <a:r>
              <a:rPr lang="en-US" dirty="0"/>
              <a:t>Planning meeting #1</a:t>
            </a:r>
          </a:p>
          <a:p>
            <a:pPr eaLnBrk="1" hangingPunct="1">
              <a:defRPr/>
            </a:pPr>
            <a:r>
              <a:rPr lang="en-US" dirty="0"/>
              <a:t>Planning meeting #2</a:t>
            </a:r>
          </a:p>
          <a:p>
            <a:pPr eaLnBrk="1" hangingPunct="1">
              <a:defRPr/>
            </a:pPr>
            <a:r>
              <a:rPr lang="en-US" dirty="0" smtClean="0"/>
              <a:t>Moving to Implementation</a:t>
            </a:r>
            <a:endParaRPr lang="en-US" dirty="0"/>
          </a:p>
          <a:p>
            <a:pPr eaLnBrk="1" hangingPunct="1">
              <a:defRPr/>
            </a:pPr>
            <a:r>
              <a:rPr lang="en-US" dirty="0"/>
              <a:t>Party Patrol ‘Pilot’</a:t>
            </a:r>
          </a:p>
          <a:p>
            <a:pPr eaLnBrk="1" hangingPunct="1">
              <a:defRPr/>
            </a:pPr>
            <a:r>
              <a:rPr lang="en-US" dirty="0"/>
              <a:t>Readiness </a:t>
            </a:r>
            <a:r>
              <a:rPr lang="en-US" dirty="0" smtClean="0"/>
              <a:t>meeting</a:t>
            </a:r>
          </a:p>
          <a:p>
            <a:pPr eaLnBrk="1" hangingPunct="1">
              <a:defRPr/>
            </a:pPr>
            <a:r>
              <a:rPr lang="en-US" dirty="0" smtClean="0"/>
              <a:t>Implementation</a:t>
            </a:r>
            <a:endParaRPr lang="en-US" dirty="0"/>
          </a:p>
          <a:p>
            <a:pPr eaLnBrk="1" hangingPunct="1">
              <a:defRPr/>
            </a:pPr>
            <a:r>
              <a:rPr lang="en-US" dirty="0"/>
              <a:t>Mid- Course Correction meeting</a:t>
            </a:r>
          </a:p>
        </p:txBody>
      </p:sp>
    </p:spTree>
    <p:extLst>
      <p:ext uri="{BB962C8B-B14F-4D97-AF65-F5344CB8AC3E}">
        <p14:creationId xmlns:p14="http://schemas.microsoft.com/office/powerpoint/2010/main" val="3703436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33400"/>
            <a:ext cx="8229600" cy="1219200"/>
          </a:xfrm>
        </p:spPr>
        <p:txBody>
          <a:bodyPr/>
          <a:lstStyle/>
          <a:p>
            <a:pPr>
              <a:defRPr/>
            </a:pPr>
            <a:r>
              <a:rPr lang="en-US" dirty="0" smtClean="0"/>
              <a:t>Practical </a:t>
            </a:r>
            <a:r>
              <a:rPr lang="en-US" dirty="0" smtClean="0"/>
              <a:t>Significance </a:t>
            </a:r>
            <a:br>
              <a:rPr lang="en-US" dirty="0" smtClean="0"/>
            </a:br>
            <a:r>
              <a:rPr lang="en-US" dirty="0" smtClean="0"/>
              <a:t>from Safer Project</a:t>
            </a:r>
            <a:endParaRPr lang="en-US" dirty="0"/>
          </a:p>
        </p:txBody>
      </p:sp>
      <p:sp>
        <p:nvSpPr>
          <p:cNvPr id="5" name="Content Placeholder 4"/>
          <p:cNvSpPr>
            <a:spLocks noGrp="1"/>
          </p:cNvSpPr>
          <p:nvPr>
            <p:ph idx="1"/>
          </p:nvPr>
        </p:nvSpPr>
        <p:spPr>
          <a:xfrm>
            <a:off x="457200" y="1981200"/>
            <a:ext cx="8229600" cy="4648200"/>
          </a:xfrm>
        </p:spPr>
        <p:txBody>
          <a:bodyPr/>
          <a:lstStyle/>
          <a:p>
            <a:pPr>
              <a:spcAft>
                <a:spcPts val="1200"/>
              </a:spcAft>
              <a:defRPr/>
            </a:pPr>
            <a:r>
              <a:rPr lang="en-US" sz="2800" dirty="0" smtClean="0"/>
              <a:t>At </a:t>
            </a:r>
            <a:r>
              <a:rPr lang="en-US" sz="2800" dirty="0" smtClean="0"/>
              <a:t>each campus, 900 fewer </a:t>
            </a:r>
            <a:r>
              <a:rPr lang="en-US" sz="2800" u="sng" dirty="0" smtClean="0"/>
              <a:t>students</a:t>
            </a:r>
            <a:r>
              <a:rPr lang="en-US" sz="2800" dirty="0" smtClean="0"/>
              <a:t> drinking to intoxication at off-campus parties and 600 fewer getting drunk at bars/restaurants during the fall semester at intervention schools relative to controls. </a:t>
            </a:r>
          </a:p>
          <a:p>
            <a:pPr>
              <a:defRPr/>
            </a:pPr>
            <a:r>
              <a:rPr lang="en-US" sz="2800" dirty="0" smtClean="0"/>
              <a:t>Equivalent to 6,000 fewer </a:t>
            </a:r>
            <a:r>
              <a:rPr lang="en-US" sz="2800" u="sng" dirty="0" smtClean="0"/>
              <a:t>incidents</a:t>
            </a:r>
            <a:r>
              <a:rPr lang="en-US" sz="2800" dirty="0" smtClean="0"/>
              <a:t> of intoxication at off-campus parties and 4,000 fewer incidents at bars &amp; restaurants during the fall semester at Safer intervention schools relative to controls</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71600"/>
          </a:xfrm>
        </p:spPr>
        <p:txBody>
          <a:bodyPr/>
          <a:lstStyle/>
          <a:p>
            <a:pPr>
              <a:defRPr/>
            </a:pPr>
            <a:r>
              <a:rPr lang="en-US" dirty="0" smtClean="0"/>
              <a:t>Action Plan</a:t>
            </a:r>
            <a:endParaRPr lang="en-US" dirty="0"/>
          </a:p>
        </p:txBody>
      </p:sp>
      <p:sp>
        <p:nvSpPr>
          <p:cNvPr id="3" name="Content Placeholder 2"/>
          <p:cNvSpPr>
            <a:spLocks noGrp="1"/>
          </p:cNvSpPr>
          <p:nvPr>
            <p:ph idx="1"/>
          </p:nvPr>
        </p:nvSpPr>
        <p:spPr>
          <a:xfrm>
            <a:off x="457200" y="2057400"/>
            <a:ext cx="8229600" cy="4114800"/>
          </a:xfrm>
        </p:spPr>
        <p:txBody>
          <a:bodyPr/>
          <a:lstStyle/>
          <a:p>
            <a:pPr>
              <a:defRPr/>
            </a:pPr>
            <a:r>
              <a:rPr lang="en-US" dirty="0" smtClean="0"/>
              <a:t>This is what we know:  If you implement the action plan as designed you can get some effect</a:t>
            </a:r>
          </a:p>
          <a:p>
            <a:pPr>
              <a:defRPr/>
            </a:pPr>
            <a:r>
              <a:rPr lang="en-US" dirty="0" smtClean="0"/>
              <a:t>The more enforcement and visibility the greater the effect (dosage)</a:t>
            </a:r>
          </a:p>
          <a:p>
            <a:pPr>
              <a:defRPr/>
            </a:pPr>
            <a:r>
              <a:rPr lang="en-US" dirty="0" smtClean="0"/>
              <a:t>And the implementation strategy can be flexible, based on local conditions</a:t>
            </a:r>
            <a:endParaRPr lang="en-US" dirty="0"/>
          </a:p>
        </p:txBody>
      </p:sp>
    </p:spTree>
    <p:extLst>
      <p:ext uri="{BB962C8B-B14F-4D97-AF65-F5344CB8AC3E}">
        <p14:creationId xmlns:p14="http://schemas.microsoft.com/office/powerpoint/2010/main" val="6690671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457200" y="774700"/>
            <a:ext cx="8229600" cy="1143000"/>
          </a:xfrm>
        </p:spPr>
        <p:txBody>
          <a:bodyPr/>
          <a:lstStyle/>
          <a:p>
            <a:pPr eaLnBrk="1" hangingPunct="1">
              <a:defRPr/>
            </a:pPr>
            <a:r>
              <a:rPr lang="en-US" sz="4800" b="1" dirty="0" smtClean="0"/>
              <a:t/>
            </a:r>
            <a:br>
              <a:rPr lang="en-US" sz="4800" b="1" dirty="0" smtClean="0"/>
            </a:br>
            <a:r>
              <a:rPr lang="en-US" sz="4800" b="1" dirty="0" smtClean="0"/>
              <a:t>What are we trying to prevent?</a:t>
            </a:r>
          </a:p>
        </p:txBody>
      </p:sp>
      <p:sp>
        <p:nvSpPr>
          <p:cNvPr id="125955" name="Rectangle 3"/>
          <p:cNvSpPr>
            <a:spLocks noGrp="1" noChangeArrowheads="1"/>
          </p:cNvSpPr>
          <p:nvPr>
            <p:ph type="body" idx="1"/>
          </p:nvPr>
        </p:nvSpPr>
        <p:spPr>
          <a:xfrm>
            <a:off x="1570038" y="2860675"/>
            <a:ext cx="7116762" cy="3765550"/>
          </a:xfrm>
        </p:spPr>
        <p:txBody>
          <a:bodyPr/>
          <a:lstStyle/>
          <a:p>
            <a:pPr eaLnBrk="1" hangingPunct="1">
              <a:spcAft>
                <a:spcPct val="200000"/>
              </a:spcAft>
              <a:defRPr/>
            </a:pPr>
            <a:r>
              <a:rPr lang="en-US" b="1" dirty="0" smtClean="0"/>
              <a:t>Intoxication</a:t>
            </a:r>
          </a:p>
          <a:p>
            <a:pPr eaLnBrk="1" hangingPunct="1">
              <a:spcAft>
                <a:spcPct val="200000"/>
              </a:spcAft>
              <a:defRPr/>
            </a:pPr>
            <a:r>
              <a:rPr lang="en-US" b="1" dirty="0" smtClean="0"/>
              <a:t>Harm related to intoxication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a:t>Action Plan Components</a:t>
            </a:r>
          </a:p>
        </p:txBody>
      </p:sp>
      <p:sp>
        <p:nvSpPr>
          <p:cNvPr id="25603" name="Rectangle 3"/>
          <p:cNvSpPr>
            <a:spLocks noGrp="1" noChangeArrowheads="1"/>
          </p:cNvSpPr>
          <p:nvPr>
            <p:ph idx="1"/>
          </p:nvPr>
        </p:nvSpPr>
        <p:spPr/>
        <p:txBody>
          <a:bodyPr/>
          <a:lstStyle/>
          <a:p>
            <a:pPr eaLnBrk="1" hangingPunct="1">
              <a:defRPr/>
            </a:pPr>
            <a:r>
              <a:rPr lang="en-US"/>
              <a:t>Enforcement operations (including tools </a:t>
            </a:r>
          </a:p>
          <a:p>
            <a:pPr eaLnBrk="1" hangingPunct="1">
              <a:buFontTx/>
              <a:buNone/>
              <a:defRPr/>
            </a:pPr>
            <a:r>
              <a:rPr lang="en-US"/>
              <a:t>that focus on party host)</a:t>
            </a:r>
          </a:p>
          <a:p>
            <a:pPr eaLnBrk="1" hangingPunct="1">
              <a:buFontTx/>
              <a:buNone/>
              <a:defRPr/>
            </a:pPr>
            <a:endParaRPr lang="en-US"/>
          </a:p>
          <a:p>
            <a:pPr eaLnBrk="1" hangingPunct="1">
              <a:defRPr/>
            </a:pPr>
            <a:r>
              <a:rPr lang="en-US"/>
              <a:t>Maximizing the visibility of enforcement</a:t>
            </a:r>
          </a:p>
          <a:p>
            <a:pPr lvl="1" eaLnBrk="1" hangingPunct="1">
              <a:defRPr/>
            </a:pPr>
            <a:r>
              <a:rPr lang="en-US"/>
              <a:t>Student communication plan</a:t>
            </a:r>
          </a:p>
          <a:p>
            <a:pPr eaLnBrk="1" hangingPunct="1">
              <a:buFontTx/>
              <a:buNone/>
              <a:defRPr/>
            </a:pPr>
            <a:endParaRPr lang="en-US"/>
          </a:p>
          <a:p>
            <a:pPr eaLnBrk="1" hangingPunct="1">
              <a:defRPr/>
            </a:pPr>
            <a:r>
              <a:rPr lang="en-US"/>
              <a:t>Management plan</a:t>
            </a:r>
          </a:p>
        </p:txBody>
      </p:sp>
    </p:spTree>
    <p:extLst>
      <p:ext uri="{BB962C8B-B14F-4D97-AF65-F5344CB8AC3E}">
        <p14:creationId xmlns:p14="http://schemas.microsoft.com/office/powerpoint/2010/main" val="2089327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Safer Action Plan for </a:t>
            </a:r>
            <a:br>
              <a:rPr lang="en-US" dirty="0" smtClean="0"/>
            </a:br>
            <a:r>
              <a:rPr lang="en-US" dirty="0" smtClean="0"/>
              <a:t>Off-campus parties</a:t>
            </a:r>
            <a:endParaRPr lang="en-US" dirty="0"/>
          </a:p>
        </p:txBody>
      </p:sp>
      <p:graphicFrame>
        <p:nvGraphicFramePr>
          <p:cNvPr id="4" name="Content Placeholder 3"/>
          <p:cNvGraphicFramePr>
            <a:graphicFrameLocks noGrp="1"/>
          </p:cNvGraphicFramePr>
          <p:nvPr>
            <p:ph idx="1"/>
          </p:nvPr>
        </p:nvGraphicFramePr>
        <p:xfrm>
          <a:off x="457200" y="1981200"/>
          <a:ext cx="82296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a:r>
            <a:br>
              <a:rPr lang="en-US" dirty="0" smtClean="0"/>
            </a:br>
            <a:r>
              <a:rPr lang="en-US" dirty="0" smtClean="0"/>
              <a:t>Enforcement Operations</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600200"/>
          <a:ext cx="8229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a:t>Enforcement Operations</a:t>
            </a:r>
          </a:p>
        </p:txBody>
      </p:sp>
      <p:sp>
        <p:nvSpPr>
          <p:cNvPr id="12291" name="Rectangle 3"/>
          <p:cNvSpPr>
            <a:spLocks noGrp="1" noChangeArrowheads="1"/>
          </p:cNvSpPr>
          <p:nvPr>
            <p:ph idx="1"/>
          </p:nvPr>
        </p:nvSpPr>
        <p:spPr>
          <a:xfrm>
            <a:off x="609600" y="1828800"/>
            <a:ext cx="8229600" cy="4114800"/>
          </a:xfrm>
        </p:spPr>
        <p:txBody>
          <a:bodyPr/>
          <a:lstStyle/>
          <a:p>
            <a:pPr eaLnBrk="1" hangingPunct="1">
              <a:lnSpc>
                <a:spcPct val="90000"/>
              </a:lnSpc>
              <a:defRPr/>
            </a:pPr>
            <a:r>
              <a:rPr lang="en-US" dirty="0" smtClean="0"/>
              <a:t>Conduct a minimum of nine operations listed below in any combination</a:t>
            </a:r>
          </a:p>
          <a:p>
            <a:pPr lvl="1" eaLnBrk="1" hangingPunct="1">
              <a:lnSpc>
                <a:spcPct val="90000"/>
              </a:lnSpc>
              <a:defRPr/>
            </a:pPr>
            <a:r>
              <a:rPr lang="en-US" dirty="0" smtClean="0"/>
              <a:t>DUI </a:t>
            </a:r>
            <a:r>
              <a:rPr lang="en-US" dirty="0"/>
              <a:t>Checkpoints</a:t>
            </a:r>
          </a:p>
          <a:p>
            <a:pPr lvl="1" eaLnBrk="1" hangingPunct="1">
              <a:lnSpc>
                <a:spcPct val="90000"/>
              </a:lnSpc>
              <a:defRPr/>
            </a:pPr>
            <a:r>
              <a:rPr lang="en-US" dirty="0"/>
              <a:t>Compliance checks</a:t>
            </a:r>
          </a:p>
          <a:p>
            <a:pPr lvl="1" eaLnBrk="1" hangingPunct="1">
              <a:lnSpc>
                <a:spcPct val="90000"/>
              </a:lnSpc>
              <a:defRPr/>
            </a:pPr>
            <a:r>
              <a:rPr lang="en-US" dirty="0"/>
              <a:t>Party patrols*</a:t>
            </a:r>
          </a:p>
          <a:p>
            <a:pPr eaLnBrk="1" hangingPunct="1">
              <a:lnSpc>
                <a:spcPct val="90000"/>
              </a:lnSpc>
              <a:defRPr/>
            </a:pPr>
            <a:r>
              <a:rPr lang="en-US" dirty="0"/>
              <a:t>Assess existing enforcement options and adopt local ordinance to support party patrols</a:t>
            </a:r>
          </a:p>
          <a:p>
            <a:pPr eaLnBrk="1" hangingPunct="1">
              <a:lnSpc>
                <a:spcPct val="90000"/>
              </a:lnSpc>
              <a:defRPr/>
            </a:pPr>
            <a:r>
              <a:rPr lang="en-US" dirty="0" smtClean="0"/>
              <a:t>Align visibility to support enforcement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to="" calcmode="lin" valueType="num">
                                      <p:cBhvr>
                                        <p:cTn id="7" dur="1" fill="hold"/>
                                        <p:tgtEl>
                                          <p:spTgt spid="12291">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2291">
                                            <p:txEl>
                                              <p:pRg st="0" end="0"/>
                                            </p:txEl>
                                          </p:spTgt>
                                        </p:tgtEl>
                                        <p:attrNameLst>
                                          <p:attrName>style.visibility</p:attrName>
                                        </p:attrNameLst>
                                      </p:cBhvr>
                                      <p:to>
                                        <p:strVal val="visible"/>
                                      </p:to>
                                    </p:set>
                                    <p:anim to="" calcmode="lin" valueType="num">
                                      <p:cBhvr>
                                        <p:cTn id="10" dur="1" fill="hold"/>
                                        <p:tgtEl>
                                          <p:spTgt spid="12291">
                                            <p:txEl>
                                              <p:pRg st="0" end="0"/>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to="" calcmode="lin" valueType="num">
                                      <p:cBhvr>
                                        <p:cTn id="13" dur="1" fill="hold"/>
                                        <p:tgtEl>
                                          <p:spTgt spid="12291">
                                            <p:txEl>
                                              <p:pRg st="2" end="2"/>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 to="" calcmode="lin" valueType="num">
                                      <p:cBhvr>
                                        <p:cTn id="16" dur="1" fill="hold"/>
                                        <p:tgtEl>
                                          <p:spTgt spid="12291">
                                            <p:txEl>
                                              <p:pRg st="3" end="3"/>
                                            </p:txEl>
                                          </p:spTgt>
                                        </p:tgtEl>
                                        <p:attrNameLst>
                                          <p:attrName/>
                                        </p:attrNameLst>
                                      </p:cBhvr>
                                    </p:anim>
                                  </p:childTnLst>
                                </p:cTn>
                              </p:par>
                            </p:childTnLst>
                          </p:cTn>
                        </p:par>
                      </p:childTnLst>
                    </p:cTn>
                  </p:par>
                  <p:par>
                    <p:cTn id="17" fill="hold">
                      <p:stCondLst>
                        <p:cond delay="indefinite"/>
                      </p:stCondLst>
                      <p:childTnLst>
                        <p:par>
                          <p:cTn id="18" fill="hold">
                            <p:stCondLst>
                              <p:cond delay="0"/>
                            </p:stCondLst>
                            <p:childTnLst>
                              <p:par>
                                <p:cTn id="19" presetID="24" presetClass="entr" presetSubtype="0" fill="hold" nodeType="clickEffect">
                                  <p:stCondLst>
                                    <p:cond delay="0"/>
                                  </p:stCondLst>
                                  <p:childTnLst>
                                    <p:set>
                                      <p:cBhvr>
                                        <p:cTn id="20" dur="1" fill="hold">
                                          <p:stCondLst>
                                            <p:cond delay="0"/>
                                          </p:stCondLst>
                                        </p:cTn>
                                        <p:tgtEl>
                                          <p:spTgt spid="12291">
                                            <p:txEl>
                                              <p:pRg st="4" end="4"/>
                                            </p:txEl>
                                          </p:spTgt>
                                        </p:tgtEl>
                                        <p:attrNameLst>
                                          <p:attrName>style.visibility</p:attrName>
                                        </p:attrNameLst>
                                      </p:cBhvr>
                                      <p:to>
                                        <p:strVal val="visible"/>
                                      </p:to>
                                    </p:set>
                                    <p:anim to="" calcmode="lin" valueType="num">
                                      <p:cBhvr>
                                        <p:cTn id="21" dur="1" fill="hold"/>
                                        <p:tgtEl>
                                          <p:spTgt spid="12291">
                                            <p:txEl>
                                              <p:pRg st="4" end="4"/>
                                            </p:txEl>
                                          </p:spTgt>
                                        </p:tgtEl>
                                        <p:attrNameLst>
                                          <p:attrName/>
                                        </p:attrNameLst>
                                      </p:cBhvr>
                                    </p:anim>
                                  </p:childTnLst>
                                </p:cTn>
                              </p:par>
                            </p:childTnLst>
                          </p:cTn>
                        </p:par>
                      </p:childTnLst>
                    </p:cTn>
                  </p:par>
                  <p:par>
                    <p:cTn id="22" fill="hold">
                      <p:stCondLst>
                        <p:cond delay="indefinite"/>
                      </p:stCondLst>
                      <p:childTnLst>
                        <p:par>
                          <p:cTn id="23" fill="hold">
                            <p:stCondLst>
                              <p:cond delay="0"/>
                            </p:stCondLst>
                            <p:childTnLst>
                              <p:par>
                                <p:cTn id="24" presetID="24" presetClass="entr" presetSubtype="0" fill="hold" nodeType="clickEffect">
                                  <p:stCondLst>
                                    <p:cond delay="0"/>
                                  </p:stCondLst>
                                  <p:childTnLst>
                                    <p:set>
                                      <p:cBhvr>
                                        <p:cTn id="25" dur="1" fill="hold">
                                          <p:stCondLst>
                                            <p:cond delay="0"/>
                                          </p:stCondLst>
                                        </p:cTn>
                                        <p:tgtEl>
                                          <p:spTgt spid="12291">
                                            <p:txEl>
                                              <p:pRg st="5" end="5"/>
                                            </p:txEl>
                                          </p:spTgt>
                                        </p:tgtEl>
                                        <p:attrNameLst>
                                          <p:attrName>style.visibility</p:attrName>
                                        </p:attrNameLst>
                                      </p:cBhvr>
                                      <p:to>
                                        <p:strVal val="visible"/>
                                      </p:to>
                                    </p:set>
                                    <p:anim to="" calcmode="lin" valueType="num">
                                      <p:cBhvr>
                                        <p:cTn id="26" dur="1" fill="hold"/>
                                        <p:tgtEl>
                                          <p:spTgt spid="1229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dirty="0"/>
              <a:t>Response Cost </a:t>
            </a:r>
            <a:r>
              <a:rPr lang="en-US" dirty="0" smtClean="0"/>
              <a:t>Ordinance</a:t>
            </a:r>
            <a:br>
              <a:rPr lang="en-US" dirty="0" smtClean="0"/>
            </a:br>
            <a:r>
              <a:rPr lang="en-US" dirty="0" smtClean="0"/>
              <a:t>(Policy example) </a:t>
            </a:r>
            <a:endParaRPr lang="en-US" dirty="0"/>
          </a:p>
        </p:txBody>
      </p:sp>
      <p:sp>
        <p:nvSpPr>
          <p:cNvPr id="38915" name="Rectangle 3"/>
          <p:cNvSpPr>
            <a:spLocks noGrp="1" noChangeArrowheads="1"/>
          </p:cNvSpPr>
          <p:nvPr>
            <p:ph idx="1"/>
          </p:nvPr>
        </p:nvSpPr>
        <p:spPr/>
        <p:txBody>
          <a:bodyPr/>
          <a:lstStyle/>
          <a:p>
            <a:pPr eaLnBrk="1" hangingPunct="1">
              <a:lnSpc>
                <a:spcPct val="90000"/>
              </a:lnSpc>
              <a:defRPr/>
            </a:pPr>
            <a:r>
              <a:rPr lang="en-US" dirty="0"/>
              <a:t>Benefits:</a:t>
            </a:r>
          </a:p>
          <a:p>
            <a:pPr lvl="1" eaLnBrk="1" hangingPunct="1">
              <a:lnSpc>
                <a:spcPct val="90000"/>
              </a:lnSpc>
              <a:defRPr/>
            </a:pPr>
            <a:r>
              <a:rPr lang="en-US" dirty="0"/>
              <a:t>Enforcement less costly</a:t>
            </a:r>
          </a:p>
          <a:p>
            <a:pPr lvl="1" eaLnBrk="1" hangingPunct="1">
              <a:lnSpc>
                <a:spcPct val="90000"/>
              </a:lnSpc>
              <a:defRPr/>
            </a:pPr>
            <a:r>
              <a:rPr lang="en-US" dirty="0"/>
              <a:t>Easily administered (e.g. similar to parking ticket)</a:t>
            </a:r>
          </a:p>
          <a:p>
            <a:pPr lvl="1" eaLnBrk="1" hangingPunct="1">
              <a:lnSpc>
                <a:spcPct val="90000"/>
              </a:lnSpc>
              <a:defRPr/>
            </a:pPr>
            <a:r>
              <a:rPr lang="en-US" dirty="0"/>
              <a:t>Triggered by 2</a:t>
            </a:r>
            <a:r>
              <a:rPr lang="en-US" baseline="30000" dirty="0"/>
              <a:t>nd</a:t>
            </a:r>
            <a:r>
              <a:rPr lang="en-US" dirty="0"/>
              <a:t> response (up to 1 year window</a:t>
            </a:r>
          </a:p>
          <a:p>
            <a:pPr lvl="1" eaLnBrk="1" hangingPunct="1">
              <a:lnSpc>
                <a:spcPct val="90000"/>
              </a:lnSpc>
              <a:defRPr/>
            </a:pPr>
            <a:r>
              <a:rPr lang="en-US" dirty="0"/>
              <a:t>Fee / fine increases with each offense</a:t>
            </a:r>
          </a:p>
          <a:p>
            <a:pPr lvl="1" eaLnBrk="1" hangingPunct="1">
              <a:lnSpc>
                <a:spcPct val="90000"/>
              </a:lnSpc>
              <a:defRPr/>
            </a:pPr>
            <a:r>
              <a:rPr lang="en-US" dirty="0"/>
              <a:t>Party host(s) and landlords held accountable</a:t>
            </a:r>
          </a:p>
          <a:p>
            <a:pPr lvl="1" eaLnBrk="1" hangingPunct="1">
              <a:lnSpc>
                <a:spcPct val="90000"/>
              </a:lnSpc>
              <a:defRPr/>
            </a:pPr>
            <a:r>
              <a:rPr lang="en-US" dirty="0"/>
              <a:t>Violations can be reported to code compliance for further investigation</a:t>
            </a:r>
          </a:p>
          <a:p>
            <a:pPr lvl="1" eaLnBrk="1" hangingPunct="1">
              <a:lnSpc>
                <a:spcPct val="90000"/>
              </a:lnSpc>
              <a:defRPr/>
            </a:pPr>
            <a:endParaRPr lang="en-US" dirty="0"/>
          </a:p>
          <a:p>
            <a:pPr lvl="1" eaLnBrk="1" hangingPunct="1">
              <a:lnSpc>
                <a:spcPct val="90000"/>
              </a:lnSpc>
              <a:defRPr/>
            </a:pPr>
            <a:endParaRPr lang="en-US" dirty="0"/>
          </a:p>
          <a:p>
            <a:pPr lvl="1" eaLnBrk="1" hangingPunct="1">
              <a:lnSpc>
                <a:spcPct val="90000"/>
              </a:lnSpc>
              <a:defRPr/>
            </a:pPr>
            <a:endParaRPr lang="en-US" dirty="0"/>
          </a:p>
          <a:p>
            <a:pPr lvl="1" eaLnBrk="1" hangingPunct="1">
              <a:lnSpc>
                <a:spcPct val="90000"/>
              </a:lnSpc>
              <a:defRPr/>
            </a:pPr>
            <a:endParaRPr lang="en-US" dirty="0"/>
          </a:p>
          <a:p>
            <a:pPr lvl="1" eaLnBrk="1" hangingPunct="1">
              <a:lnSpc>
                <a:spcPct val="90000"/>
              </a:lnSpc>
              <a:defRPr/>
            </a:pPr>
            <a:endParaRPr lang="en-US" dirty="0"/>
          </a:p>
          <a:p>
            <a:pPr lvl="1" eaLnBrk="1" hangingPunct="1">
              <a:lnSpc>
                <a:spcPct val="90000"/>
              </a:lnSpc>
              <a:defRPr/>
            </a:pPr>
            <a:endParaRPr lang="en-US" dirty="0"/>
          </a:p>
        </p:txBody>
      </p:sp>
    </p:spTree>
    <p:extLst>
      <p:ext uri="{BB962C8B-B14F-4D97-AF65-F5344CB8AC3E}">
        <p14:creationId xmlns:p14="http://schemas.microsoft.com/office/powerpoint/2010/main" val="2807007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914400" y="236766"/>
            <a:ext cx="7391400" cy="6450976"/>
          </a:xfrm>
          <a:prstGeom prst="rect">
            <a:avLst/>
          </a:prstGeom>
          <a:noFill/>
          <a:ln w="9525">
            <a:noFill/>
            <a:miter lim="800000"/>
            <a:headEnd/>
            <a:tailEnd/>
          </a:ln>
        </p:spPr>
      </p:pic>
    </p:spTree>
    <p:extLst>
      <p:ext uri="{BB962C8B-B14F-4D97-AF65-F5344CB8AC3E}">
        <p14:creationId xmlns:p14="http://schemas.microsoft.com/office/powerpoint/2010/main" val="3289746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Visibility Campaign</a:t>
            </a:r>
            <a:endParaRPr lang="en-US" dirty="0"/>
          </a:p>
        </p:txBody>
      </p:sp>
      <p:sp>
        <p:nvSpPr>
          <p:cNvPr id="3" name="Content Placeholder 2"/>
          <p:cNvSpPr>
            <a:spLocks noGrp="1"/>
          </p:cNvSpPr>
          <p:nvPr>
            <p:ph idx="1"/>
          </p:nvPr>
        </p:nvSpPr>
        <p:spPr/>
        <p:txBody>
          <a:bodyPr/>
          <a:lstStyle/>
          <a:p>
            <a:pPr>
              <a:defRPr/>
            </a:pPr>
            <a:r>
              <a:rPr lang="en-US" dirty="0" smtClean="0"/>
              <a:t>Align messaging with enforcement activities (deterrent effect)</a:t>
            </a:r>
          </a:p>
          <a:p>
            <a:pPr>
              <a:defRPr/>
            </a:pPr>
            <a:r>
              <a:rPr lang="en-US" dirty="0" smtClean="0"/>
              <a:t>Students target audience</a:t>
            </a:r>
          </a:p>
          <a:p>
            <a:pPr>
              <a:defRPr/>
            </a:pPr>
            <a:r>
              <a:rPr lang="en-US" dirty="0" smtClean="0"/>
              <a:t>How do students get their information?</a:t>
            </a:r>
          </a:p>
          <a:p>
            <a:pPr lvl="1">
              <a:defRPr/>
            </a:pPr>
            <a:r>
              <a:rPr lang="en-US" dirty="0" smtClean="0"/>
              <a:t>Moving target</a:t>
            </a:r>
          </a:p>
          <a:p>
            <a:pPr lvl="1">
              <a:defRPr/>
            </a:pPr>
            <a:r>
              <a:rPr lang="en-US" dirty="0" smtClean="0"/>
              <a:t>Required being innovative</a:t>
            </a:r>
          </a:p>
          <a:p>
            <a:pPr lvl="1">
              <a:defRPr/>
            </a:pPr>
            <a:r>
              <a:rPr lang="en-US" dirty="0" smtClean="0"/>
              <a:t>Dosage important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par>
                                <p:cTn id="18" presetID="24"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to="" calcmode="lin" valueType="num">
                                      <p:cBhvr>
                                        <p:cTn id="20" dur="1" fill="hold"/>
                                        <p:tgtEl>
                                          <p:spTgt spid="3">
                                            <p:txEl>
                                              <p:pRg st="3" end="3"/>
                                            </p:txEl>
                                          </p:spTgt>
                                        </p:tgtEl>
                                        <p:attrNameLst>
                                          <p:attrName/>
                                        </p:attrNameLst>
                                      </p:cBhvr>
                                    </p:anim>
                                  </p:childTnLst>
                                </p:cTn>
                              </p:par>
                              <p:par>
                                <p:cTn id="21" presetID="24"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to="" calcmode="lin" valueType="num">
                                      <p:cBhvr>
                                        <p:cTn id="23" dur="1" fill="hold"/>
                                        <p:tgtEl>
                                          <p:spTgt spid="3">
                                            <p:txEl>
                                              <p:pRg st="4" end="4"/>
                                            </p:txEl>
                                          </p:spTgt>
                                        </p:tgtEl>
                                        <p:attrNameLst>
                                          <p:attrName/>
                                        </p:attrNameLst>
                                      </p:cBhvr>
                                    </p:anim>
                                  </p:childTnLst>
                                </p:cTn>
                              </p:par>
                              <p:par>
                                <p:cTn id="24" presetID="24"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to="" calcmode="lin" valueType="num">
                                      <p:cBhvr>
                                        <p:cTn id="26"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17034</TotalTime>
  <Words>524</Words>
  <Application>Microsoft Office PowerPoint</Application>
  <PresentationFormat>On-screen Show (4:3)</PresentationFormat>
  <Paragraphs>91</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Textured</vt:lpstr>
      <vt:lpstr> SAFER Action Plan Overview  </vt:lpstr>
      <vt:lpstr> What are we trying to prevent?</vt:lpstr>
      <vt:lpstr>Action Plan Components</vt:lpstr>
      <vt:lpstr>Safer Action Plan for  Off-campus parties</vt:lpstr>
      <vt:lpstr> Enforcement Operations </vt:lpstr>
      <vt:lpstr>Enforcement Operations</vt:lpstr>
      <vt:lpstr>Response Cost Ordinance (Policy example) </vt:lpstr>
      <vt:lpstr>PowerPoint Presentation</vt:lpstr>
      <vt:lpstr>Visibility Campaign</vt:lpstr>
      <vt:lpstr>Student Visibility Components</vt:lpstr>
      <vt:lpstr>Management Plan  Overview</vt:lpstr>
      <vt:lpstr>Practical Significance  from Safer Project</vt:lpstr>
      <vt:lpstr>Action Plan</vt:lpstr>
    </vt:vector>
  </TitlesOfParts>
  <Company>PIRE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 Health Directors Aug 08</dc:title>
  <dc:creator>Bob Saltz</dc:creator>
  <cp:lastModifiedBy>Richard McGaffigan</cp:lastModifiedBy>
  <cp:revision>221</cp:revision>
  <dcterms:created xsi:type="dcterms:W3CDTF">2006-09-18T15:21:24Z</dcterms:created>
  <dcterms:modified xsi:type="dcterms:W3CDTF">2014-06-05T23:12:46Z</dcterms:modified>
</cp:coreProperties>
</file>